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35"/>
  </p:notesMasterIdLst>
  <p:sldIdLst>
    <p:sldId id="273" r:id="rId3"/>
    <p:sldId id="315" r:id="rId4"/>
    <p:sldId id="316" r:id="rId5"/>
    <p:sldId id="290" r:id="rId6"/>
    <p:sldId id="317" r:id="rId7"/>
    <p:sldId id="292" r:id="rId8"/>
    <p:sldId id="295" r:id="rId9"/>
    <p:sldId id="318" r:id="rId10"/>
    <p:sldId id="296" r:id="rId11"/>
    <p:sldId id="297" r:id="rId12"/>
    <p:sldId id="298" r:id="rId13"/>
    <p:sldId id="300" r:id="rId14"/>
    <p:sldId id="299" r:id="rId15"/>
    <p:sldId id="301" r:id="rId16"/>
    <p:sldId id="302" r:id="rId17"/>
    <p:sldId id="304" r:id="rId18"/>
    <p:sldId id="319" r:id="rId19"/>
    <p:sldId id="303" r:id="rId20"/>
    <p:sldId id="305" r:id="rId21"/>
    <p:sldId id="306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282" r:id="rId30"/>
    <p:sldId id="294" r:id="rId31"/>
    <p:sldId id="287" r:id="rId32"/>
    <p:sldId id="320" r:id="rId33"/>
    <p:sldId id="271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6E6E6E"/>
    <a:srgbClr val="C00000"/>
    <a:srgbClr val="CC0000"/>
    <a:srgbClr val="FF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633" autoAdjust="0"/>
    <p:restoredTop sz="93861" autoAdjust="0"/>
  </p:normalViewPr>
  <p:slideViewPr>
    <p:cSldViewPr showGuides="1">
      <p:cViewPr>
        <p:scale>
          <a:sx n="100" d="100"/>
          <a:sy n="100" d="100"/>
        </p:scale>
        <p:origin x="-2190" y="-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ED925C-9C99-4F9A-A10E-416ED1AFD78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7B211D3-6F1B-4348-997B-D69EB5FEB0EC}">
      <dgm:prSet phldrT="[文本]"/>
      <dgm:spPr/>
      <dgm:t>
        <a:bodyPr/>
        <a:lstStyle/>
        <a:p>
          <a:r>
            <a:rPr lang="zh-CN" altLang="zh-CN" dirty="0"/>
            <a:t>熟悉</a:t>
          </a:r>
          <a:r>
            <a:rPr lang="en-US" altLang="zh-CN" dirty="0"/>
            <a:t>VMware </a:t>
          </a:r>
          <a:r>
            <a:rPr lang="en-US" altLang="zh-CN" dirty="0" err="1"/>
            <a:t>Vsphere</a:t>
          </a:r>
          <a:r>
            <a:rPr lang="en-US" altLang="zh-CN" dirty="0"/>
            <a:t> SDK</a:t>
          </a:r>
          <a:r>
            <a:rPr lang="zh-CN" altLang="en-US" dirty="0"/>
            <a:t>，熟悉</a:t>
          </a:r>
          <a:r>
            <a:rPr lang="zh-CN" altLang="zh-CN" dirty="0"/>
            <a:t>云主机基本管理、云平台基本功能</a:t>
          </a:r>
          <a:r>
            <a:rPr lang="zh-CN" altLang="en-US" dirty="0"/>
            <a:t>研发。</a:t>
          </a:r>
        </a:p>
      </dgm:t>
    </dgm:pt>
    <dgm:pt modelId="{F6F4D8DF-397F-467D-8B1E-2B0751E2FC66}" type="parTrans" cxnId="{AD7BF5FC-95C5-47BC-BD02-492B6805A810}">
      <dgm:prSet/>
      <dgm:spPr/>
      <dgm:t>
        <a:bodyPr/>
        <a:lstStyle/>
        <a:p>
          <a:endParaRPr lang="zh-CN" altLang="en-US"/>
        </a:p>
      </dgm:t>
    </dgm:pt>
    <dgm:pt modelId="{D53D270C-DFAA-424E-A489-1EB4E3D88CAB}" type="sibTrans" cxnId="{AD7BF5FC-95C5-47BC-BD02-492B6805A810}">
      <dgm:prSet/>
      <dgm:spPr/>
      <dgm:t>
        <a:bodyPr/>
        <a:lstStyle/>
        <a:p>
          <a:endParaRPr lang="zh-CN" altLang="en-US"/>
        </a:p>
      </dgm:t>
    </dgm:pt>
    <dgm:pt modelId="{1BBE587F-1FEE-4E7C-B6E4-AF7BFB4E1031}">
      <dgm:prSet phldrT="[文本]"/>
      <dgm:spPr/>
      <dgm:t>
        <a:bodyPr/>
        <a:lstStyle/>
        <a:p>
          <a:r>
            <a:rPr lang="zh-CN" altLang="en-US" dirty="0"/>
            <a:t>各种漏洞扫描工具和漏洞挖掘利用，熟悉各种网络挂马钓鱼方式</a:t>
          </a:r>
        </a:p>
        <a:p>
          <a:r>
            <a:rPr lang="zh-CN" altLang="en-US" dirty="0"/>
            <a:t>熟悉各类安全漏洞原理及攻击方式，丰富安全事件应急处理经验</a:t>
          </a:r>
        </a:p>
      </dgm:t>
    </dgm:pt>
    <dgm:pt modelId="{67ACFA13-F0AD-47B8-8EBA-AEDB526963B1}" type="parTrans" cxnId="{CD2194A7-DD99-426D-90B0-E4A895D035BB}">
      <dgm:prSet/>
      <dgm:spPr/>
      <dgm:t>
        <a:bodyPr/>
        <a:lstStyle/>
        <a:p>
          <a:endParaRPr lang="zh-CN" altLang="en-US"/>
        </a:p>
      </dgm:t>
    </dgm:pt>
    <dgm:pt modelId="{E96B8F70-F4B5-4839-9825-C082912A50C9}" type="sibTrans" cxnId="{CD2194A7-DD99-426D-90B0-E4A895D035BB}">
      <dgm:prSet/>
      <dgm:spPr/>
      <dgm:t>
        <a:bodyPr/>
        <a:lstStyle/>
        <a:p>
          <a:endParaRPr lang="zh-CN" altLang="en-US"/>
        </a:p>
      </dgm:t>
    </dgm:pt>
    <dgm:pt modelId="{623E4251-ADDD-44CA-A711-95334FC6164B}">
      <dgm:prSet phldrT="[文本]"/>
      <dgm:spPr/>
      <dgm:t>
        <a:bodyPr/>
        <a:lstStyle/>
        <a:p>
          <a:r>
            <a:rPr lang="zh-CN" altLang="en-US" dirty="0">
              <a:latin typeface="Times New Roman" pitchFamily="18" charset="0"/>
              <a:cs typeface="Times New Roman" pitchFamily="18" charset="0"/>
            </a:rPr>
            <a:t>熟悉</a:t>
          </a:r>
          <a:r>
            <a:rPr lang="en-US" altLang="zh-CN" dirty="0">
              <a:latin typeface="Times New Roman" pitchFamily="18" charset="0"/>
              <a:cs typeface="Times New Roman" pitchFamily="18" charset="0"/>
            </a:rPr>
            <a:t>IPS</a:t>
          </a:r>
          <a:r>
            <a:rPr lang="zh-CN" altLang="en-US" dirty="0">
              <a:latin typeface="Times New Roman" pitchFamily="18" charset="0"/>
              <a:cs typeface="Times New Roman" pitchFamily="18" charset="0"/>
            </a:rPr>
            <a:t>、</a:t>
          </a:r>
          <a:r>
            <a:rPr lang="en-US" altLang="zh-CN" dirty="0">
              <a:latin typeface="Times New Roman" pitchFamily="18" charset="0"/>
              <a:cs typeface="Times New Roman" pitchFamily="18" charset="0"/>
            </a:rPr>
            <a:t>IDS</a:t>
          </a:r>
          <a:r>
            <a:rPr lang="zh-CN" altLang="en-US" dirty="0">
              <a:latin typeface="Times New Roman" pitchFamily="18" charset="0"/>
              <a:cs typeface="Times New Roman" pitchFamily="18" charset="0"/>
            </a:rPr>
            <a:t>、</a:t>
          </a:r>
          <a:r>
            <a:rPr lang="en-US" altLang="zh-CN" dirty="0" err="1">
              <a:latin typeface="Times New Roman" pitchFamily="18" charset="0"/>
              <a:cs typeface="Times New Roman" pitchFamily="18" charset="0"/>
            </a:rPr>
            <a:t>waf</a:t>
          </a:r>
          <a:r>
            <a:rPr lang="zh-CN" altLang="en-US" dirty="0">
              <a:latin typeface="Times New Roman" pitchFamily="18" charset="0"/>
              <a:cs typeface="Times New Roman" pitchFamily="18" charset="0"/>
            </a:rPr>
            <a:t>、</a:t>
          </a:r>
          <a:r>
            <a:rPr lang="en-US" altLang="zh-CN" dirty="0">
              <a:latin typeface="Times New Roman" pitchFamily="18" charset="0"/>
              <a:cs typeface="Times New Roman" pitchFamily="18" charset="0"/>
            </a:rPr>
            <a:t>FW</a:t>
          </a:r>
          <a:r>
            <a:rPr lang="zh-CN" altLang="en-US" dirty="0">
              <a:latin typeface="Times New Roman" pitchFamily="18" charset="0"/>
              <a:cs typeface="Times New Roman" pitchFamily="18" charset="0"/>
            </a:rPr>
            <a:t>各种网络和安全设备配置，有信息安全防御建设及信息安全等级保护建设相关经验</a:t>
          </a:r>
          <a:endParaRPr lang="zh-CN" altLang="en-US" dirty="0"/>
        </a:p>
      </dgm:t>
    </dgm:pt>
    <dgm:pt modelId="{F94342E4-6502-45A5-A67D-8FD59D2F7326}" type="parTrans" cxnId="{68470793-C56C-4BFC-B30F-9B135B54F461}">
      <dgm:prSet/>
      <dgm:spPr/>
      <dgm:t>
        <a:bodyPr/>
        <a:lstStyle/>
        <a:p>
          <a:endParaRPr lang="zh-CN" altLang="en-US"/>
        </a:p>
      </dgm:t>
    </dgm:pt>
    <dgm:pt modelId="{C14F794B-7F84-4C81-8444-71511FD0305E}" type="sibTrans" cxnId="{68470793-C56C-4BFC-B30F-9B135B54F461}">
      <dgm:prSet/>
      <dgm:spPr/>
      <dgm:t>
        <a:bodyPr/>
        <a:lstStyle/>
        <a:p>
          <a:endParaRPr lang="zh-CN" altLang="en-US"/>
        </a:p>
      </dgm:t>
    </dgm:pt>
    <dgm:pt modelId="{2C48D9B2-27E4-42E6-A069-769E7D2145EE}">
      <dgm:prSet phldrT="[文本]"/>
      <dgm:spPr/>
      <dgm:t>
        <a:bodyPr/>
        <a:lstStyle/>
        <a:p>
          <a:r>
            <a:rPr lang="zh-CN" altLang="en-US" dirty="0"/>
            <a:t>熟练掌握</a:t>
          </a:r>
          <a:r>
            <a:rPr lang="en-US" altLang="zh-CN" dirty="0"/>
            <a:t>Java</a:t>
          </a:r>
          <a:r>
            <a:rPr lang="zh-CN" altLang="en-US" dirty="0"/>
            <a:t>开发，参与主导多个项目和安全测试工具开发</a:t>
          </a:r>
        </a:p>
      </dgm:t>
    </dgm:pt>
    <dgm:pt modelId="{7CFF104A-5DBD-41B9-8D3C-B54B5CEF937E}" type="parTrans" cxnId="{D881EB4D-314D-4E54-B911-3E7324F10359}">
      <dgm:prSet/>
      <dgm:spPr/>
      <dgm:t>
        <a:bodyPr/>
        <a:lstStyle/>
        <a:p>
          <a:endParaRPr lang="zh-CN" altLang="en-US"/>
        </a:p>
      </dgm:t>
    </dgm:pt>
    <dgm:pt modelId="{1C519A42-368F-4480-ACE8-6DF5B3C75979}" type="sibTrans" cxnId="{D881EB4D-314D-4E54-B911-3E7324F10359}">
      <dgm:prSet/>
      <dgm:spPr/>
      <dgm:t>
        <a:bodyPr/>
        <a:lstStyle/>
        <a:p>
          <a:endParaRPr lang="zh-CN" altLang="en-US"/>
        </a:p>
      </dgm:t>
    </dgm:pt>
    <dgm:pt modelId="{BFA95DE2-0B1F-4EC7-87DE-4575FD34E501}" type="pres">
      <dgm:prSet presAssocID="{7EED925C-9C99-4F9A-A10E-416ED1AFD78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D70FC9A3-9FBF-47AA-A2F8-FC14A10841DC}" type="pres">
      <dgm:prSet presAssocID="{7EED925C-9C99-4F9A-A10E-416ED1AFD785}" presName="Name1" presStyleCnt="0"/>
      <dgm:spPr/>
    </dgm:pt>
    <dgm:pt modelId="{BA7CF453-103D-4E36-8F3B-9E0A6E726156}" type="pres">
      <dgm:prSet presAssocID="{7EED925C-9C99-4F9A-A10E-416ED1AFD785}" presName="cycle" presStyleCnt="0"/>
      <dgm:spPr/>
    </dgm:pt>
    <dgm:pt modelId="{EDC9F43B-20B7-43B0-B2C3-84C2221EF3CC}" type="pres">
      <dgm:prSet presAssocID="{7EED925C-9C99-4F9A-A10E-416ED1AFD785}" presName="srcNode" presStyleLbl="node1" presStyleIdx="0" presStyleCnt="4"/>
      <dgm:spPr/>
    </dgm:pt>
    <dgm:pt modelId="{EB0B6653-8D2B-4010-A62F-2B9C99E5EAAF}" type="pres">
      <dgm:prSet presAssocID="{7EED925C-9C99-4F9A-A10E-416ED1AFD785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D1275282-9C58-4F0B-AE8C-A1A33883EFCA}" type="pres">
      <dgm:prSet presAssocID="{7EED925C-9C99-4F9A-A10E-416ED1AFD785}" presName="extraNode" presStyleLbl="node1" presStyleIdx="0" presStyleCnt="4"/>
      <dgm:spPr/>
    </dgm:pt>
    <dgm:pt modelId="{FA6EC791-66BF-4852-8F9F-BBE29AFEF9F6}" type="pres">
      <dgm:prSet presAssocID="{7EED925C-9C99-4F9A-A10E-416ED1AFD785}" presName="dstNode" presStyleLbl="node1" presStyleIdx="0" presStyleCnt="4"/>
      <dgm:spPr/>
    </dgm:pt>
    <dgm:pt modelId="{964B5A47-CD89-4294-B8E2-BCB14BD8552B}" type="pres">
      <dgm:prSet presAssocID="{B7B211D3-6F1B-4348-997B-D69EB5FEB0EC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86A6DD-EB18-4877-B534-CD4DD9365EE5}" type="pres">
      <dgm:prSet presAssocID="{B7B211D3-6F1B-4348-997B-D69EB5FEB0EC}" presName="accent_1" presStyleCnt="0"/>
      <dgm:spPr/>
    </dgm:pt>
    <dgm:pt modelId="{84B7DFB1-434A-4130-A819-BC2D861A3698}" type="pres">
      <dgm:prSet presAssocID="{B7B211D3-6F1B-4348-997B-D69EB5FEB0EC}" presName="accentRepeatNode" presStyleLbl="solidFgAcc1" presStyleIdx="0" presStyleCnt="4"/>
      <dgm:spPr/>
    </dgm:pt>
    <dgm:pt modelId="{DF08BFEF-89C4-427B-9840-1AF892252DB8}" type="pres">
      <dgm:prSet presAssocID="{1BBE587F-1FEE-4E7C-B6E4-AF7BFB4E103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22D6851-E096-43B6-8887-8D61C42F7388}" type="pres">
      <dgm:prSet presAssocID="{1BBE587F-1FEE-4E7C-B6E4-AF7BFB4E1031}" presName="accent_2" presStyleCnt="0"/>
      <dgm:spPr/>
    </dgm:pt>
    <dgm:pt modelId="{1E3D6D91-3303-42F4-BD60-15D600365F68}" type="pres">
      <dgm:prSet presAssocID="{1BBE587F-1FEE-4E7C-B6E4-AF7BFB4E1031}" presName="accentRepeatNode" presStyleLbl="solidFgAcc1" presStyleIdx="1" presStyleCnt="4"/>
      <dgm:spPr/>
    </dgm:pt>
    <dgm:pt modelId="{31064528-1DC4-49E1-A75D-2F2FCAD947EC}" type="pres">
      <dgm:prSet presAssocID="{623E4251-ADDD-44CA-A711-95334FC6164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FF654E-9E58-4BFC-B829-550D0F414346}" type="pres">
      <dgm:prSet presAssocID="{623E4251-ADDD-44CA-A711-95334FC6164B}" presName="accent_3" presStyleCnt="0"/>
      <dgm:spPr/>
    </dgm:pt>
    <dgm:pt modelId="{E546D322-4C77-4639-817F-88D9C078D8D9}" type="pres">
      <dgm:prSet presAssocID="{623E4251-ADDD-44CA-A711-95334FC6164B}" presName="accentRepeatNode" presStyleLbl="solidFgAcc1" presStyleIdx="2" presStyleCnt="4"/>
      <dgm:spPr/>
    </dgm:pt>
    <dgm:pt modelId="{B3729B08-D855-4368-8EF2-8C220A92FABE}" type="pres">
      <dgm:prSet presAssocID="{2C48D9B2-27E4-42E6-A069-769E7D2145EE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56BB75-4182-4C10-83FD-93CC20A852F0}" type="pres">
      <dgm:prSet presAssocID="{2C48D9B2-27E4-42E6-A069-769E7D2145EE}" presName="accent_4" presStyleCnt="0"/>
      <dgm:spPr/>
    </dgm:pt>
    <dgm:pt modelId="{81EB311F-D2F2-4568-9879-4559D4CAB92F}" type="pres">
      <dgm:prSet presAssocID="{2C48D9B2-27E4-42E6-A069-769E7D2145EE}" presName="accentRepeatNode" presStyleLbl="solidFgAcc1" presStyleIdx="3" presStyleCnt="4"/>
      <dgm:spPr/>
    </dgm:pt>
  </dgm:ptLst>
  <dgm:cxnLst>
    <dgm:cxn modelId="{68470793-C56C-4BFC-B30F-9B135B54F461}" srcId="{7EED925C-9C99-4F9A-A10E-416ED1AFD785}" destId="{623E4251-ADDD-44CA-A711-95334FC6164B}" srcOrd="2" destOrd="0" parTransId="{F94342E4-6502-45A5-A67D-8FD59D2F7326}" sibTransId="{C14F794B-7F84-4C81-8444-71511FD0305E}"/>
    <dgm:cxn modelId="{D881EB4D-314D-4E54-B911-3E7324F10359}" srcId="{7EED925C-9C99-4F9A-A10E-416ED1AFD785}" destId="{2C48D9B2-27E4-42E6-A069-769E7D2145EE}" srcOrd="3" destOrd="0" parTransId="{7CFF104A-5DBD-41B9-8D3C-B54B5CEF937E}" sibTransId="{1C519A42-368F-4480-ACE8-6DF5B3C75979}"/>
    <dgm:cxn modelId="{61D30D3D-6440-4684-9369-68EB707DE6BA}" type="presOf" srcId="{D53D270C-DFAA-424E-A489-1EB4E3D88CAB}" destId="{EB0B6653-8D2B-4010-A62F-2B9C99E5EAAF}" srcOrd="0" destOrd="0" presId="urn:microsoft.com/office/officeart/2008/layout/VerticalCurvedList"/>
    <dgm:cxn modelId="{4E85CFF3-4EE8-4C16-B3AF-13D72833AF98}" type="presOf" srcId="{B7B211D3-6F1B-4348-997B-D69EB5FEB0EC}" destId="{964B5A47-CD89-4294-B8E2-BCB14BD8552B}" srcOrd="0" destOrd="0" presId="urn:microsoft.com/office/officeart/2008/layout/VerticalCurvedList"/>
    <dgm:cxn modelId="{38B8B166-ABE7-4C19-B3B4-35AA39D8D95C}" type="presOf" srcId="{7EED925C-9C99-4F9A-A10E-416ED1AFD785}" destId="{BFA95DE2-0B1F-4EC7-87DE-4575FD34E501}" srcOrd="0" destOrd="0" presId="urn:microsoft.com/office/officeart/2008/layout/VerticalCurvedList"/>
    <dgm:cxn modelId="{AD7BF5FC-95C5-47BC-BD02-492B6805A810}" srcId="{7EED925C-9C99-4F9A-A10E-416ED1AFD785}" destId="{B7B211D3-6F1B-4348-997B-D69EB5FEB0EC}" srcOrd="0" destOrd="0" parTransId="{F6F4D8DF-397F-467D-8B1E-2B0751E2FC66}" sibTransId="{D53D270C-DFAA-424E-A489-1EB4E3D88CAB}"/>
    <dgm:cxn modelId="{6B30A605-C8A5-4060-AFCA-35A8B6A58627}" type="presOf" srcId="{1BBE587F-1FEE-4E7C-B6E4-AF7BFB4E1031}" destId="{DF08BFEF-89C4-427B-9840-1AF892252DB8}" srcOrd="0" destOrd="0" presId="urn:microsoft.com/office/officeart/2008/layout/VerticalCurvedList"/>
    <dgm:cxn modelId="{10DB5492-21A8-4F8F-A226-BC74B9E51F08}" type="presOf" srcId="{623E4251-ADDD-44CA-A711-95334FC6164B}" destId="{31064528-1DC4-49E1-A75D-2F2FCAD947EC}" srcOrd="0" destOrd="0" presId="urn:microsoft.com/office/officeart/2008/layout/VerticalCurvedList"/>
    <dgm:cxn modelId="{7A0BDCB3-787C-4887-9767-900B796A7122}" type="presOf" srcId="{2C48D9B2-27E4-42E6-A069-769E7D2145EE}" destId="{B3729B08-D855-4368-8EF2-8C220A92FABE}" srcOrd="0" destOrd="0" presId="urn:microsoft.com/office/officeart/2008/layout/VerticalCurvedList"/>
    <dgm:cxn modelId="{CD2194A7-DD99-426D-90B0-E4A895D035BB}" srcId="{7EED925C-9C99-4F9A-A10E-416ED1AFD785}" destId="{1BBE587F-1FEE-4E7C-B6E4-AF7BFB4E1031}" srcOrd="1" destOrd="0" parTransId="{67ACFA13-F0AD-47B8-8EBA-AEDB526963B1}" sibTransId="{E96B8F70-F4B5-4839-9825-C082912A50C9}"/>
    <dgm:cxn modelId="{629E95D1-09C2-4A78-BD49-ECE8FBF6444C}" type="presParOf" srcId="{BFA95DE2-0B1F-4EC7-87DE-4575FD34E501}" destId="{D70FC9A3-9FBF-47AA-A2F8-FC14A10841DC}" srcOrd="0" destOrd="0" presId="urn:microsoft.com/office/officeart/2008/layout/VerticalCurvedList"/>
    <dgm:cxn modelId="{A81FFE9E-D4A6-4079-9EC8-B8D791E4C7E2}" type="presParOf" srcId="{D70FC9A3-9FBF-47AA-A2F8-FC14A10841DC}" destId="{BA7CF453-103D-4E36-8F3B-9E0A6E726156}" srcOrd="0" destOrd="0" presId="urn:microsoft.com/office/officeart/2008/layout/VerticalCurvedList"/>
    <dgm:cxn modelId="{BCFA51F7-7B6B-4F31-94A9-2C589D499187}" type="presParOf" srcId="{BA7CF453-103D-4E36-8F3B-9E0A6E726156}" destId="{EDC9F43B-20B7-43B0-B2C3-84C2221EF3CC}" srcOrd="0" destOrd="0" presId="urn:microsoft.com/office/officeart/2008/layout/VerticalCurvedList"/>
    <dgm:cxn modelId="{941E6181-4C02-44EA-8DD0-414F189BD6D1}" type="presParOf" srcId="{BA7CF453-103D-4E36-8F3B-9E0A6E726156}" destId="{EB0B6653-8D2B-4010-A62F-2B9C99E5EAAF}" srcOrd="1" destOrd="0" presId="urn:microsoft.com/office/officeart/2008/layout/VerticalCurvedList"/>
    <dgm:cxn modelId="{D5CBB902-3AF4-4689-B657-6D1488171D3D}" type="presParOf" srcId="{BA7CF453-103D-4E36-8F3B-9E0A6E726156}" destId="{D1275282-9C58-4F0B-AE8C-A1A33883EFCA}" srcOrd="2" destOrd="0" presId="urn:microsoft.com/office/officeart/2008/layout/VerticalCurvedList"/>
    <dgm:cxn modelId="{DD1D1429-7C74-4415-8B9B-4A3A92CC5726}" type="presParOf" srcId="{BA7CF453-103D-4E36-8F3B-9E0A6E726156}" destId="{FA6EC791-66BF-4852-8F9F-BBE29AFEF9F6}" srcOrd="3" destOrd="0" presId="urn:microsoft.com/office/officeart/2008/layout/VerticalCurvedList"/>
    <dgm:cxn modelId="{C64558F4-4CF1-47B2-BECA-10C6FD9BEDD6}" type="presParOf" srcId="{D70FC9A3-9FBF-47AA-A2F8-FC14A10841DC}" destId="{964B5A47-CD89-4294-B8E2-BCB14BD8552B}" srcOrd="1" destOrd="0" presId="urn:microsoft.com/office/officeart/2008/layout/VerticalCurvedList"/>
    <dgm:cxn modelId="{54F693C4-88CD-4FC2-9412-9CE0A79050D7}" type="presParOf" srcId="{D70FC9A3-9FBF-47AA-A2F8-FC14A10841DC}" destId="{E186A6DD-EB18-4877-B534-CD4DD9365EE5}" srcOrd="2" destOrd="0" presId="urn:microsoft.com/office/officeart/2008/layout/VerticalCurvedList"/>
    <dgm:cxn modelId="{36C8BFE4-C32D-4E14-87C9-F5E27715F1E8}" type="presParOf" srcId="{E186A6DD-EB18-4877-B534-CD4DD9365EE5}" destId="{84B7DFB1-434A-4130-A819-BC2D861A3698}" srcOrd="0" destOrd="0" presId="urn:microsoft.com/office/officeart/2008/layout/VerticalCurvedList"/>
    <dgm:cxn modelId="{30619D3A-236E-4C18-B038-D0CDE5972899}" type="presParOf" srcId="{D70FC9A3-9FBF-47AA-A2F8-FC14A10841DC}" destId="{DF08BFEF-89C4-427B-9840-1AF892252DB8}" srcOrd="3" destOrd="0" presId="urn:microsoft.com/office/officeart/2008/layout/VerticalCurvedList"/>
    <dgm:cxn modelId="{5C3CD7C0-F392-4482-8ACF-8975A4491E34}" type="presParOf" srcId="{D70FC9A3-9FBF-47AA-A2F8-FC14A10841DC}" destId="{022D6851-E096-43B6-8887-8D61C42F7388}" srcOrd="4" destOrd="0" presId="urn:microsoft.com/office/officeart/2008/layout/VerticalCurvedList"/>
    <dgm:cxn modelId="{E3F7FF61-FE74-4F80-952A-CAB7200993C8}" type="presParOf" srcId="{022D6851-E096-43B6-8887-8D61C42F7388}" destId="{1E3D6D91-3303-42F4-BD60-15D600365F68}" srcOrd="0" destOrd="0" presId="urn:microsoft.com/office/officeart/2008/layout/VerticalCurvedList"/>
    <dgm:cxn modelId="{CC134F99-16F2-475E-8A9D-366F521D3912}" type="presParOf" srcId="{D70FC9A3-9FBF-47AA-A2F8-FC14A10841DC}" destId="{31064528-1DC4-49E1-A75D-2F2FCAD947EC}" srcOrd="5" destOrd="0" presId="urn:microsoft.com/office/officeart/2008/layout/VerticalCurvedList"/>
    <dgm:cxn modelId="{5A3597A5-5ADE-4D22-9C3B-072F365D779D}" type="presParOf" srcId="{D70FC9A3-9FBF-47AA-A2F8-FC14A10841DC}" destId="{84FF654E-9E58-4BFC-B829-550D0F414346}" srcOrd="6" destOrd="0" presId="urn:microsoft.com/office/officeart/2008/layout/VerticalCurvedList"/>
    <dgm:cxn modelId="{E6800832-F61E-421B-9469-4D13408223A0}" type="presParOf" srcId="{84FF654E-9E58-4BFC-B829-550D0F414346}" destId="{E546D322-4C77-4639-817F-88D9C078D8D9}" srcOrd="0" destOrd="0" presId="urn:microsoft.com/office/officeart/2008/layout/VerticalCurvedList"/>
    <dgm:cxn modelId="{2185F50F-94B0-49F0-A351-D6ED5ED933B3}" type="presParOf" srcId="{D70FC9A3-9FBF-47AA-A2F8-FC14A10841DC}" destId="{B3729B08-D855-4368-8EF2-8C220A92FABE}" srcOrd="7" destOrd="0" presId="urn:microsoft.com/office/officeart/2008/layout/VerticalCurvedList"/>
    <dgm:cxn modelId="{A4C365AA-DC6F-40DC-AA27-196A4FB6341B}" type="presParOf" srcId="{D70FC9A3-9FBF-47AA-A2F8-FC14A10841DC}" destId="{A256BB75-4182-4C10-83FD-93CC20A852F0}" srcOrd="8" destOrd="0" presId="urn:microsoft.com/office/officeart/2008/layout/VerticalCurvedList"/>
    <dgm:cxn modelId="{6AD170F7-93A9-411F-A61E-8B780082A40E}" type="presParOf" srcId="{A256BB75-4182-4C10-83FD-93CC20A852F0}" destId="{81EB311F-D2F2-4568-9879-4559D4CAB9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866DCC-49BF-4792-A4AC-D2EF0093B22B}" type="doc">
      <dgm:prSet loTypeId="urn:microsoft.com/office/officeart/2005/8/layout/cycle4#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F244FD9-711F-4496-9E68-688F377DABF3}">
      <dgm:prSet phldrT="[文本]"/>
      <dgm:spPr/>
      <dgm:t>
        <a:bodyPr/>
        <a:lstStyle/>
        <a:p>
          <a:r>
            <a:rPr lang="en-US" altLang="zh-CN" dirty="0"/>
            <a:t>4</a:t>
          </a:r>
          <a:r>
            <a:rPr lang="zh-CN" altLang="en-US" dirty="0"/>
            <a:t>款</a:t>
          </a:r>
        </a:p>
      </dgm:t>
    </dgm:pt>
    <dgm:pt modelId="{324FBC86-DD11-4390-9CB2-03E58E00930E}" type="parTrans" cxnId="{540782E5-B4FC-41BE-94B8-7C9358E1D219}">
      <dgm:prSet/>
      <dgm:spPr/>
      <dgm:t>
        <a:bodyPr/>
        <a:lstStyle/>
        <a:p>
          <a:endParaRPr lang="zh-CN" altLang="en-US"/>
        </a:p>
      </dgm:t>
    </dgm:pt>
    <dgm:pt modelId="{CD6DC262-2100-4C1E-8564-2E4331F70242}" type="sibTrans" cxnId="{540782E5-B4FC-41BE-94B8-7C9358E1D219}">
      <dgm:prSet/>
      <dgm:spPr/>
      <dgm:t>
        <a:bodyPr/>
        <a:lstStyle/>
        <a:p>
          <a:endParaRPr lang="zh-CN" altLang="en-US"/>
        </a:p>
      </dgm:t>
    </dgm:pt>
    <dgm:pt modelId="{2EF64815-8B4D-44B8-969D-CBD7C66A952D}">
      <dgm:prSet phldrT="[文本]"/>
      <dgm:spPr/>
      <dgm:t>
        <a:bodyPr/>
        <a:lstStyle/>
        <a:p>
          <a:r>
            <a:rPr lang="zh-CN" altLang="en-US" dirty="0"/>
            <a:t>漏洞扫描工具搭建、维护更新、采购</a:t>
          </a:r>
        </a:p>
      </dgm:t>
    </dgm:pt>
    <dgm:pt modelId="{B6D59144-6ADE-4B3D-B478-6E3B4320F9F7}" type="parTrans" cxnId="{5757710D-B918-44B3-B0B2-B5D768F2F0DA}">
      <dgm:prSet/>
      <dgm:spPr/>
      <dgm:t>
        <a:bodyPr/>
        <a:lstStyle/>
        <a:p>
          <a:endParaRPr lang="zh-CN" altLang="en-US"/>
        </a:p>
      </dgm:t>
    </dgm:pt>
    <dgm:pt modelId="{B42D2C3E-AF0A-4A1B-BE70-ECB50BD900CD}" type="sibTrans" cxnId="{5757710D-B918-44B3-B0B2-B5D768F2F0DA}">
      <dgm:prSet/>
      <dgm:spPr/>
      <dgm:t>
        <a:bodyPr/>
        <a:lstStyle/>
        <a:p>
          <a:endParaRPr lang="zh-CN" altLang="en-US"/>
        </a:p>
      </dgm:t>
    </dgm:pt>
    <dgm:pt modelId="{92ADC90E-5CAC-4B97-A5CE-0CFA3438988B}">
      <dgm:prSet phldrT="[文本]"/>
      <dgm:spPr/>
      <dgm:t>
        <a:bodyPr/>
        <a:lstStyle/>
        <a:p>
          <a:r>
            <a:rPr lang="en-US" altLang="zh-CN" dirty="0" smtClean="0"/>
            <a:t>10</a:t>
          </a:r>
          <a:r>
            <a:rPr lang="zh-CN" altLang="en-US" dirty="0" smtClean="0"/>
            <a:t>次</a:t>
          </a:r>
          <a:endParaRPr lang="zh-CN" altLang="en-US" dirty="0"/>
        </a:p>
      </dgm:t>
    </dgm:pt>
    <dgm:pt modelId="{C0C1A0FB-B630-4FA5-87D9-A78820D97208}" type="parTrans" cxnId="{2FFC4319-B9DD-4762-B95E-57E9EC005B45}">
      <dgm:prSet/>
      <dgm:spPr/>
      <dgm:t>
        <a:bodyPr/>
        <a:lstStyle/>
        <a:p>
          <a:endParaRPr lang="zh-CN" altLang="en-US"/>
        </a:p>
      </dgm:t>
    </dgm:pt>
    <dgm:pt modelId="{AE5C9BA5-2F6F-4665-8D92-8EC2DE7982DF}" type="sibTrans" cxnId="{2FFC4319-B9DD-4762-B95E-57E9EC005B45}">
      <dgm:prSet/>
      <dgm:spPr/>
      <dgm:t>
        <a:bodyPr/>
        <a:lstStyle/>
        <a:p>
          <a:endParaRPr lang="zh-CN" altLang="en-US"/>
        </a:p>
      </dgm:t>
    </dgm:pt>
    <dgm:pt modelId="{2107D886-D022-4592-AC97-FCB24C66D847}">
      <dgm:prSet phldrT="[文本]"/>
      <dgm:spPr/>
      <dgm:t>
        <a:bodyPr/>
        <a:lstStyle/>
        <a:p>
          <a:r>
            <a:rPr lang="zh-CN" altLang="en-US" dirty="0"/>
            <a:t>局点安全应急响应支持</a:t>
          </a:r>
        </a:p>
      </dgm:t>
    </dgm:pt>
    <dgm:pt modelId="{AE8BFDFC-C69E-45A9-BAA8-439967D7C45D}" type="parTrans" cxnId="{8B3030EB-24F8-47D9-BE23-DAD65BF8E15E}">
      <dgm:prSet/>
      <dgm:spPr/>
      <dgm:t>
        <a:bodyPr/>
        <a:lstStyle/>
        <a:p>
          <a:endParaRPr lang="zh-CN" altLang="en-US"/>
        </a:p>
      </dgm:t>
    </dgm:pt>
    <dgm:pt modelId="{7C2DFEF9-0878-425B-927D-0ABE6E0B10BF}" type="sibTrans" cxnId="{8B3030EB-24F8-47D9-BE23-DAD65BF8E15E}">
      <dgm:prSet/>
      <dgm:spPr/>
      <dgm:t>
        <a:bodyPr/>
        <a:lstStyle/>
        <a:p>
          <a:endParaRPr lang="zh-CN" altLang="en-US"/>
        </a:p>
      </dgm:t>
    </dgm:pt>
    <dgm:pt modelId="{A6E6C5BF-6B27-40F1-8129-40DAB6B6666B}">
      <dgm:prSet phldrT="[文本]"/>
      <dgm:spPr/>
      <dgm:t>
        <a:bodyPr/>
        <a:lstStyle/>
        <a:p>
          <a:r>
            <a:rPr lang="en-US" altLang="zh-CN" dirty="0" smtClean="0"/>
            <a:t>30</a:t>
          </a:r>
          <a:r>
            <a:rPr lang="zh-CN" altLang="en-US" dirty="0" smtClean="0"/>
            <a:t>个</a:t>
          </a:r>
          <a:endParaRPr lang="zh-CN" altLang="en-US" dirty="0"/>
        </a:p>
      </dgm:t>
    </dgm:pt>
    <dgm:pt modelId="{B756DD14-8417-4644-9224-4DDAB5BAB143}" type="parTrans" cxnId="{A33C41B0-0EE4-437D-9455-FD36BCCD0D19}">
      <dgm:prSet/>
      <dgm:spPr/>
      <dgm:t>
        <a:bodyPr/>
        <a:lstStyle/>
        <a:p>
          <a:endParaRPr lang="zh-CN" altLang="en-US"/>
        </a:p>
      </dgm:t>
    </dgm:pt>
    <dgm:pt modelId="{8CE23929-F014-4A6F-B414-307A656D24B5}" type="sibTrans" cxnId="{A33C41B0-0EE4-437D-9455-FD36BCCD0D19}">
      <dgm:prSet/>
      <dgm:spPr/>
      <dgm:t>
        <a:bodyPr/>
        <a:lstStyle/>
        <a:p>
          <a:endParaRPr lang="zh-CN" altLang="en-US"/>
        </a:p>
      </dgm:t>
    </dgm:pt>
    <dgm:pt modelId="{E3B18F9B-A14D-49ED-B9CF-4EB4003C7F31}">
      <dgm:prSet phldrT="[文本]"/>
      <dgm:spPr/>
      <dgm:t>
        <a:bodyPr/>
        <a:lstStyle/>
        <a:p>
          <a:r>
            <a:rPr lang="zh-CN" altLang="en-US" dirty="0"/>
            <a:t>提交</a:t>
          </a:r>
          <a:r>
            <a:rPr lang="zh-CN" altLang="en-US" dirty="0" smtClean="0"/>
            <a:t>安全漏洞问题</a:t>
          </a:r>
          <a:r>
            <a:rPr lang="zh-CN" altLang="en-US" dirty="0"/>
            <a:t>单</a:t>
          </a:r>
        </a:p>
      </dgm:t>
    </dgm:pt>
    <dgm:pt modelId="{D1C63C13-8C8C-4406-9F6D-B96B01918127}" type="parTrans" cxnId="{196F9808-F689-4045-A9FD-091C043F8490}">
      <dgm:prSet/>
      <dgm:spPr/>
      <dgm:t>
        <a:bodyPr/>
        <a:lstStyle/>
        <a:p>
          <a:endParaRPr lang="zh-CN" altLang="en-US"/>
        </a:p>
      </dgm:t>
    </dgm:pt>
    <dgm:pt modelId="{3172648E-A370-4D69-8B70-89B93DF1E4F1}" type="sibTrans" cxnId="{196F9808-F689-4045-A9FD-091C043F8490}">
      <dgm:prSet/>
      <dgm:spPr/>
      <dgm:t>
        <a:bodyPr/>
        <a:lstStyle/>
        <a:p>
          <a:endParaRPr lang="zh-CN" altLang="en-US"/>
        </a:p>
      </dgm:t>
    </dgm:pt>
    <dgm:pt modelId="{F178BCB9-727D-4D23-B11E-AF43A5337C62}">
      <dgm:prSet phldrT="[文本]"/>
      <dgm:spPr/>
      <dgm:t>
        <a:bodyPr/>
        <a:lstStyle/>
        <a:p>
          <a:r>
            <a:rPr lang="en-US" altLang="zh-CN" dirty="0" smtClean="0"/>
            <a:t>16</a:t>
          </a:r>
          <a:r>
            <a:rPr lang="zh-CN" altLang="en-US" dirty="0" smtClean="0"/>
            <a:t>类</a:t>
          </a:r>
          <a:endParaRPr lang="zh-CN" altLang="en-US" dirty="0"/>
        </a:p>
      </dgm:t>
    </dgm:pt>
    <dgm:pt modelId="{29A3B472-DD8C-4568-8704-F1C941802CE0}" type="parTrans" cxnId="{C9F327BB-399C-4200-86EE-AC0C1ED84E00}">
      <dgm:prSet/>
      <dgm:spPr/>
      <dgm:t>
        <a:bodyPr/>
        <a:lstStyle/>
        <a:p>
          <a:endParaRPr lang="zh-CN" altLang="en-US"/>
        </a:p>
      </dgm:t>
    </dgm:pt>
    <dgm:pt modelId="{80973E64-F06F-4796-9EEB-C7F27D876CAC}" type="sibTrans" cxnId="{C9F327BB-399C-4200-86EE-AC0C1ED84E00}">
      <dgm:prSet/>
      <dgm:spPr/>
      <dgm:t>
        <a:bodyPr/>
        <a:lstStyle/>
        <a:p>
          <a:endParaRPr lang="zh-CN" altLang="en-US"/>
        </a:p>
      </dgm:t>
    </dgm:pt>
    <dgm:pt modelId="{A84FD1FC-F6FF-487D-9946-4448F37C8863}">
      <dgm:prSet phldrT="[文本]"/>
      <dgm:spPr/>
      <dgm:t>
        <a:bodyPr/>
        <a:lstStyle/>
        <a:p>
          <a:r>
            <a:rPr lang="zh-CN" altLang="en-US" dirty="0"/>
            <a:t>总结安全漏洞修复方法</a:t>
          </a:r>
        </a:p>
      </dgm:t>
    </dgm:pt>
    <dgm:pt modelId="{5A340828-7B0D-4BA9-A6DD-296751DE08B2}" type="parTrans" cxnId="{FF74B78A-71DD-4AE2-9F7C-F4CA0D3965C9}">
      <dgm:prSet/>
      <dgm:spPr/>
      <dgm:t>
        <a:bodyPr/>
        <a:lstStyle/>
        <a:p>
          <a:endParaRPr lang="zh-CN" altLang="en-US"/>
        </a:p>
      </dgm:t>
    </dgm:pt>
    <dgm:pt modelId="{FD4A7382-34DF-4971-A321-F9DA848FFA77}" type="sibTrans" cxnId="{FF74B78A-71DD-4AE2-9F7C-F4CA0D3965C9}">
      <dgm:prSet/>
      <dgm:spPr/>
      <dgm:t>
        <a:bodyPr/>
        <a:lstStyle/>
        <a:p>
          <a:endParaRPr lang="zh-CN" altLang="en-US"/>
        </a:p>
      </dgm:t>
    </dgm:pt>
    <dgm:pt modelId="{747C8A55-7ABE-40C6-A9F9-93CEBCC0EDFE}" type="pres">
      <dgm:prSet presAssocID="{02866DCC-49BF-4792-A4AC-D2EF0093B22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940A218-E97F-494C-AD48-6E2EE5B53456}" type="pres">
      <dgm:prSet presAssocID="{02866DCC-49BF-4792-A4AC-D2EF0093B22B}" presName="children" presStyleCnt="0"/>
      <dgm:spPr/>
    </dgm:pt>
    <dgm:pt modelId="{F46C2EF9-BAF5-4A16-B6B8-0845CD806F2C}" type="pres">
      <dgm:prSet presAssocID="{02866DCC-49BF-4792-A4AC-D2EF0093B22B}" presName="child1group" presStyleCnt="0"/>
      <dgm:spPr/>
    </dgm:pt>
    <dgm:pt modelId="{3E6156AE-B6CB-4637-B5A7-94CBE42B6594}" type="pres">
      <dgm:prSet presAssocID="{02866DCC-49BF-4792-A4AC-D2EF0093B22B}" presName="child1" presStyleLbl="bgAcc1" presStyleIdx="0" presStyleCnt="4"/>
      <dgm:spPr/>
      <dgm:t>
        <a:bodyPr/>
        <a:lstStyle/>
        <a:p>
          <a:endParaRPr lang="zh-CN" altLang="en-US"/>
        </a:p>
      </dgm:t>
    </dgm:pt>
    <dgm:pt modelId="{80396B49-ADC3-4BF6-91B0-A170D5B7C1F3}" type="pres">
      <dgm:prSet presAssocID="{02866DCC-49BF-4792-A4AC-D2EF0093B22B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8760E1-21BE-4FF8-8878-1DED80EAA7E3}" type="pres">
      <dgm:prSet presAssocID="{02866DCC-49BF-4792-A4AC-D2EF0093B22B}" presName="child2group" presStyleCnt="0"/>
      <dgm:spPr/>
    </dgm:pt>
    <dgm:pt modelId="{8A9BEBA2-7934-4103-92C0-A89A139EBF34}" type="pres">
      <dgm:prSet presAssocID="{02866DCC-49BF-4792-A4AC-D2EF0093B22B}" presName="child2" presStyleLbl="bgAcc1" presStyleIdx="1" presStyleCnt="4"/>
      <dgm:spPr/>
      <dgm:t>
        <a:bodyPr/>
        <a:lstStyle/>
        <a:p>
          <a:endParaRPr lang="zh-CN" altLang="en-US"/>
        </a:p>
      </dgm:t>
    </dgm:pt>
    <dgm:pt modelId="{E866ED55-0A4F-4F85-99BE-CEDFBA472E12}" type="pres">
      <dgm:prSet presAssocID="{02866DCC-49BF-4792-A4AC-D2EF0093B22B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8CAD86-529B-48B8-BEE7-27941A1E11AA}" type="pres">
      <dgm:prSet presAssocID="{02866DCC-49BF-4792-A4AC-D2EF0093B22B}" presName="child3group" presStyleCnt="0"/>
      <dgm:spPr/>
    </dgm:pt>
    <dgm:pt modelId="{8D8BBDFA-01D2-4472-95D9-47668F1A3153}" type="pres">
      <dgm:prSet presAssocID="{02866DCC-49BF-4792-A4AC-D2EF0093B22B}" presName="child3" presStyleLbl="bgAcc1" presStyleIdx="2" presStyleCnt="4"/>
      <dgm:spPr/>
      <dgm:t>
        <a:bodyPr/>
        <a:lstStyle/>
        <a:p>
          <a:endParaRPr lang="zh-CN" altLang="en-US"/>
        </a:p>
      </dgm:t>
    </dgm:pt>
    <dgm:pt modelId="{A4313C08-BE51-4839-84B4-D2FB2E864C32}" type="pres">
      <dgm:prSet presAssocID="{02866DCC-49BF-4792-A4AC-D2EF0093B22B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55EAFC-9D37-4C09-91AA-A7D15745DE3E}" type="pres">
      <dgm:prSet presAssocID="{02866DCC-49BF-4792-A4AC-D2EF0093B22B}" presName="child4group" presStyleCnt="0"/>
      <dgm:spPr/>
    </dgm:pt>
    <dgm:pt modelId="{E7939A2A-CDC8-473E-855A-704651FDA2D8}" type="pres">
      <dgm:prSet presAssocID="{02866DCC-49BF-4792-A4AC-D2EF0093B22B}" presName="child4" presStyleLbl="bgAcc1" presStyleIdx="3" presStyleCnt="4"/>
      <dgm:spPr/>
      <dgm:t>
        <a:bodyPr/>
        <a:lstStyle/>
        <a:p>
          <a:endParaRPr lang="zh-CN" altLang="en-US"/>
        </a:p>
      </dgm:t>
    </dgm:pt>
    <dgm:pt modelId="{CC7F003C-D24D-4850-8C38-11BB673BCB7E}" type="pres">
      <dgm:prSet presAssocID="{02866DCC-49BF-4792-A4AC-D2EF0093B22B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22B355-CEA7-4260-A5E5-1ECA506E713A}" type="pres">
      <dgm:prSet presAssocID="{02866DCC-49BF-4792-A4AC-D2EF0093B22B}" presName="childPlaceholder" presStyleCnt="0"/>
      <dgm:spPr/>
    </dgm:pt>
    <dgm:pt modelId="{2BD5CD3F-DD4D-4D99-9BD6-FEF50E1EC2AA}" type="pres">
      <dgm:prSet presAssocID="{02866DCC-49BF-4792-A4AC-D2EF0093B22B}" presName="circle" presStyleCnt="0"/>
      <dgm:spPr/>
    </dgm:pt>
    <dgm:pt modelId="{D4C837A0-0A84-4522-923F-6871C048985C}" type="pres">
      <dgm:prSet presAssocID="{02866DCC-49BF-4792-A4AC-D2EF0093B22B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9B544D-CCCF-4788-BC72-7D0B676F5C5A}" type="pres">
      <dgm:prSet presAssocID="{02866DCC-49BF-4792-A4AC-D2EF0093B22B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89B688-A96D-4BC8-B6C3-E5B8997A595E}" type="pres">
      <dgm:prSet presAssocID="{02866DCC-49BF-4792-A4AC-D2EF0093B22B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CBE728-5CDE-4010-804C-245CD5EDC1F2}" type="pres">
      <dgm:prSet presAssocID="{02866DCC-49BF-4792-A4AC-D2EF0093B22B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EFA745-C83C-4F96-B87D-60A92197F2E8}" type="pres">
      <dgm:prSet presAssocID="{02866DCC-49BF-4792-A4AC-D2EF0093B22B}" presName="quadrantPlaceholder" presStyleCnt="0"/>
      <dgm:spPr/>
    </dgm:pt>
    <dgm:pt modelId="{BC5AF239-1F90-4703-9D6E-CF8BEE15A999}" type="pres">
      <dgm:prSet presAssocID="{02866DCC-49BF-4792-A4AC-D2EF0093B22B}" presName="center1" presStyleLbl="fgShp" presStyleIdx="0" presStyleCnt="2"/>
      <dgm:spPr/>
    </dgm:pt>
    <dgm:pt modelId="{0AC0F8DE-4446-4D1A-BDB2-2B672744E70C}" type="pres">
      <dgm:prSet presAssocID="{02866DCC-49BF-4792-A4AC-D2EF0093B22B}" presName="center2" presStyleLbl="fgShp" presStyleIdx="1" presStyleCnt="2"/>
      <dgm:spPr/>
    </dgm:pt>
  </dgm:ptLst>
  <dgm:cxnLst>
    <dgm:cxn modelId="{5757710D-B918-44B3-B0B2-B5D768F2F0DA}" srcId="{3F244FD9-711F-4496-9E68-688F377DABF3}" destId="{2EF64815-8B4D-44B8-969D-CBD7C66A952D}" srcOrd="0" destOrd="0" parTransId="{B6D59144-6ADE-4B3D-B478-6E3B4320F9F7}" sibTransId="{B42D2C3E-AF0A-4A1B-BE70-ECB50BD900CD}"/>
    <dgm:cxn modelId="{84E4067B-CD17-4A9B-9C25-D14009354ED5}" type="presOf" srcId="{A6E6C5BF-6B27-40F1-8129-40DAB6B6666B}" destId="{A289B688-A96D-4BC8-B6C3-E5B8997A595E}" srcOrd="0" destOrd="0" presId="urn:microsoft.com/office/officeart/2005/8/layout/cycle4#1"/>
    <dgm:cxn modelId="{A33C41B0-0EE4-437D-9455-FD36BCCD0D19}" srcId="{02866DCC-49BF-4792-A4AC-D2EF0093B22B}" destId="{A6E6C5BF-6B27-40F1-8129-40DAB6B6666B}" srcOrd="2" destOrd="0" parTransId="{B756DD14-8417-4644-9224-4DDAB5BAB143}" sibTransId="{8CE23929-F014-4A6F-B414-307A656D24B5}"/>
    <dgm:cxn modelId="{540782E5-B4FC-41BE-94B8-7C9358E1D219}" srcId="{02866DCC-49BF-4792-A4AC-D2EF0093B22B}" destId="{3F244FD9-711F-4496-9E68-688F377DABF3}" srcOrd="0" destOrd="0" parTransId="{324FBC86-DD11-4390-9CB2-03E58E00930E}" sibTransId="{CD6DC262-2100-4C1E-8564-2E4331F70242}"/>
    <dgm:cxn modelId="{2F3C7832-0E0D-46FB-ABC8-ED6FA45BB1C1}" type="presOf" srcId="{92ADC90E-5CAC-4B97-A5CE-0CFA3438988B}" destId="{E49B544D-CCCF-4788-BC72-7D0B676F5C5A}" srcOrd="0" destOrd="0" presId="urn:microsoft.com/office/officeart/2005/8/layout/cycle4#1"/>
    <dgm:cxn modelId="{C9F327BB-399C-4200-86EE-AC0C1ED84E00}" srcId="{02866DCC-49BF-4792-A4AC-D2EF0093B22B}" destId="{F178BCB9-727D-4D23-B11E-AF43A5337C62}" srcOrd="3" destOrd="0" parTransId="{29A3B472-DD8C-4568-8704-F1C941802CE0}" sibTransId="{80973E64-F06F-4796-9EEB-C7F27D876CAC}"/>
    <dgm:cxn modelId="{7B5EE88D-ED79-4D84-94D3-B5B602354DA6}" type="presOf" srcId="{A84FD1FC-F6FF-487D-9946-4448F37C8863}" destId="{CC7F003C-D24D-4850-8C38-11BB673BCB7E}" srcOrd="1" destOrd="0" presId="urn:microsoft.com/office/officeart/2005/8/layout/cycle4#1"/>
    <dgm:cxn modelId="{13AA3A30-5F13-4DC8-A243-9529690C27DB}" type="presOf" srcId="{2EF64815-8B4D-44B8-969D-CBD7C66A952D}" destId="{80396B49-ADC3-4BF6-91B0-A170D5B7C1F3}" srcOrd="1" destOrd="0" presId="urn:microsoft.com/office/officeart/2005/8/layout/cycle4#1"/>
    <dgm:cxn modelId="{82F82A68-69C5-4B4C-9E8F-D1D95926506F}" type="presOf" srcId="{E3B18F9B-A14D-49ED-B9CF-4EB4003C7F31}" destId="{8D8BBDFA-01D2-4472-95D9-47668F1A3153}" srcOrd="0" destOrd="0" presId="urn:microsoft.com/office/officeart/2005/8/layout/cycle4#1"/>
    <dgm:cxn modelId="{FF74B78A-71DD-4AE2-9F7C-F4CA0D3965C9}" srcId="{F178BCB9-727D-4D23-B11E-AF43A5337C62}" destId="{A84FD1FC-F6FF-487D-9946-4448F37C8863}" srcOrd="0" destOrd="0" parTransId="{5A340828-7B0D-4BA9-A6DD-296751DE08B2}" sibTransId="{FD4A7382-34DF-4971-A321-F9DA848FFA77}"/>
    <dgm:cxn modelId="{84A8CBE9-84AD-4A40-90C5-19FD5331DBBB}" type="presOf" srcId="{F178BCB9-727D-4D23-B11E-AF43A5337C62}" destId="{75CBE728-5CDE-4010-804C-245CD5EDC1F2}" srcOrd="0" destOrd="0" presId="urn:microsoft.com/office/officeart/2005/8/layout/cycle4#1"/>
    <dgm:cxn modelId="{E58A9D33-6D96-40C5-8620-31D0C939A423}" type="presOf" srcId="{2107D886-D022-4592-AC97-FCB24C66D847}" destId="{8A9BEBA2-7934-4103-92C0-A89A139EBF34}" srcOrd="0" destOrd="0" presId="urn:microsoft.com/office/officeart/2005/8/layout/cycle4#1"/>
    <dgm:cxn modelId="{505CA333-E386-4F9A-A57B-5BC3C2A81631}" type="presOf" srcId="{3F244FD9-711F-4496-9E68-688F377DABF3}" destId="{D4C837A0-0A84-4522-923F-6871C048985C}" srcOrd="0" destOrd="0" presId="urn:microsoft.com/office/officeart/2005/8/layout/cycle4#1"/>
    <dgm:cxn modelId="{7628DFC0-98CC-4007-BA1C-86AB2D3359F0}" type="presOf" srcId="{A84FD1FC-F6FF-487D-9946-4448F37C8863}" destId="{E7939A2A-CDC8-473E-855A-704651FDA2D8}" srcOrd="0" destOrd="0" presId="urn:microsoft.com/office/officeart/2005/8/layout/cycle4#1"/>
    <dgm:cxn modelId="{5B5D8550-5D55-4FD0-851A-4D322BCA13CA}" type="presOf" srcId="{2EF64815-8B4D-44B8-969D-CBD7C66A952D}" destId="{3E6156AE-B6CB-4637-B5A7-94CBE42B6594}" srcOrd="0" destOrd="0" presId="urn:microsoft.com/office/officeart/2005/8/layout/cycle4#1"/>
    <dgm:cxn modelId="{8B3030EB-24F8-47D9-BE23-DAD65BF8E15E}" srcId="{92ADC90E-5CAC-4B97-A5CE-0CFA3438988B}" destId="{2107D886-D022-4592-AC97-FCB24C66D847}" srcOrd="0" destOrd="0" parTransId="{AE8BFDFC-C69E-45A9-BAA8-439967D7C45D}" sibTransId="{7C2DFEF9-0878-425B-927D-0ABE6E0B10BF}"/>
    <dgm:cxn modelId="{196F9808-F689-4045-A9FD-091C043F8490}" srcId="{A6E6C5BF-6B27-40F1-8129-40DAB6B6666B}" destId="{E3B18F9B-A14D-49ED-B9CF-4EB4003C7F31}" srcOrd="0" destOrd="0" parTransId="{D1C63C13-8C8C-4406-9F6D-B96B01918127}" sibTransId="{3172648E-A370-4D69-8B70-89B93DF1E4F1}"/>
    <dgm:cxn modelId="{A76F9D6D-5FB0-4A47-893F-2C85B5E0DEE6}" type="presOf" srcId="{02866DCC-49BF-4792-A4AC-D2EF0093B22B}" destId="{747C8A55-7ABE-40C6-A9F9-93CEBCC0EDFE}" srcOrd="0" destOrd="0" presId="urn:microsoft.com/office/officeart/2005/8/layout/cycle4#1"/>
    <dgm:cxn modelId="{88F06A42-85C6-462D-A57F-138E4E1CFC45}" type="presOf" srcId="{2107D886-D022-4592-AC97-FCB24C66D847}" destId="{E866ED55-0A4F-4F85-99BE-CEDFBA472E12}" srcOrd="1" destOrd="0" presId="urn:microsoft.com/office/officeart/2005/8/layout/cycle4#1"/>
    <dgm:cxn modelId="{2FFC4319-B9DD-4762-B95E-57E9EC005B45}" srcId="{02866DCC-49BF-4792-A4AC-D2EF0093B22B}" destId="{92ADC90E-5CAC-4B97-A5CE-0CFA3438988B}" srcOrd="1" destOrd="0" parTransId="{C0C1A0FB-B630-4FA5-87D9-A78820D97208}" sibTransId="{AE5C9BA5-2F6F-4665-8D92-8EC2DE7982DF}"/>
    <dgm:cxn modelId="{7B2CE94A-0A63-4962-BC13-32D3BFADD1AC}" type="presOf" srcId="{E3B18F9B-A14D-49ED-B9CF-4EB4003C7F31}" destId="{A4313C08-BE51-4839-84B4-D2FB2E864C32}" srcOrd="1" destOrd="0" presId="urn:microsoft.com/office/officeart/2005/8/layout/cycle4#1"/>
    <dgm:cxn modelId="{48CE679B-5944-4408-9D67-E88822A4208C}" type="presParOf" srcId="{747C8A55-7ABE-40C6-A9F9-93CEBCC0EDFE}" destId="{4940A218-E97F-494C-AD48-6E2EE5B53456}" srcOrd="0" destOrd="0" presId="urn:microsoft.com/office/officeart/2005/8/layout/cycle4#1"/>
    <dgm:cxn modelId="{2205A454-5A41-481F-9E14-CFFEE20BD384}" type="presParOf" srcId="{4940A218-E97F-494C-AD48-6E2EE5B53456}" destId="{F46C2EF9-BAF5-4A16-B6B8-0845CD806F2C}" srcOrd="0" destOrd="0" presId="urn:microsoft.com/office/officeart/2005/8/layout/cycle4#1"/>
    <dgm:cxn modelId="{BA37664B-3B35-4968-B414-E65AB6BC3C3E}" type="presParOf" srcId="{F46C2EF9-BAF5-4A16-B6B8-0845CD806F2C}" destId="{3E6156AE-B6CB-4637-B5A7-94CBE42B6594}" srcOrd="0" destOrd="0" presId="urn:microsoft.com/office/officeart/2005/8/layout/cycle4#1"/>
    <dgm:cxn modelId="{80817CBD-CCCC-41B5-984A-88519C27BE63}" type="presParOf" srcId="{F46C2EF9-BAF5-4A16-B6B8-0845CD806F2C}" destId="{80396B49-ADC3-4BF6-91B0-A170D5B7C1F3}" srcOrd="1" destOrd="0" presId="urn:microsoft.com/office/officeart/2005/8/layout/cycle4#1"/>
    <dgm:cxn modelId="{59CCE83B-2570-4B18-A71F-B5DB1AF1F0C3}" type="presParOf" srcId="{4940A218-E97F-494C-AD48-6E2EE5B53456}" destId="{638760E1-21BE-4FF8-8878-1DED80EAA7E3}" srcOrd="1" destOrd="0" presId="urn:microsoft.com/office/officeart/2005/8/layout/cycle4#1"/>
    <dgm:cxn modelId="{CD56B552-0530-4204-BD8D-B70A23380E06}" type="presParOf" srcId="{638760E1-21BE-4FF8-8878-1DED80EAA7E3}" destId="{8A9BEBA2-7934-4103-92C0-A89A139EBF34}" srcOrd="0" destOrd="0" presId="urn:microsoft.com/office/officeart/2005/8/layout/cycle4#1"/>
    <dgm:cxn modelId="{B4B00240-1668-424E-9E9D-F54659E80EB9}" type="presParOf" srcId="{638760E1-21BE-4FF8-8878-1DED80EAA7E3}" destId="{E866ED55-0A4F-4F85-99BE-CEDFBA472E12}" srcOrd="1" destOrd="0" presId="urn:microsoft.com/office/officeart/2005/8/layout/cycle4#1"/>
    <dgm:cxn modelId="{A3947C91-6B5F-4C2E-9E87-4221D89F75C4}" type="presParOf" srcId="{4940A218-E97F-494C-AD48-6E2EE5B53456}" destId="{178CAD86-529B-48B8-BEE7-27941A1E11AA}" srcOrd="2" destOrd="0" presId="urn:microsoft.com/office/officeart/2005/8/layout/cycle4#1"/>
    <dgm:cxn modelId="{2904574B-D3E0-4D6A-B5DD-9A6F172B9BEF}" type="presParOf" srcId="{178CAD86-529B-48B8-BEE7-27941A1E11AA}" destId="{8D8BBDFA-01D2-4472-95D9-47668F1A3153}" srcOrd="0" destOrd="0" presId="urn:microsoft.com/office/officeart/2005/8/layout/cycle4#1"/>
    <dgm:cxn modelId="{9EB710EA-51B9-42EC-9CAD-533EA18CC9C5}" type="presParOf" srcId="{178CAD86-529B-48B8-BEE7-27941A1E11AA}" destId="{A4313C08-BE51-4839-84B4-D2FB2E864C32}" srcOrd="1" destOrd="0" presId="urn:microsoft.com/office/officeart/2005/8/layout/cycle4#1"/>
    <dgm:cxn modelId="{4C185FAE-0CE1-4B92-8D3D-3340B1103415}" type="presParOf" srcId="{4940A218-E97F-494C-AD48-6E2EE5B53456}" destId="{2555EAFC-9D37-4C09-91AA-A7D15745DE3E}" srcOrd="3" destOrd="0" presId="urn:microsoft.com/office/officeart/2005/8/layout/cycle4#1"/>
    <dgm:cxn modelId="{B84409C9-2ABE-4C65-B9F6-48E42ECD800F}" type="presParOf" srcId="{2555EAFC-9D37-4C09-91AA-A7D15745DE3E}" destId="{E7939A2A-CDC8-473E-855A-704651FDA2D8}" srcOrd="0" destOrd="0" presId="urn:microsoft.com/office/officeart/2005/8/layout/cycle4#1"/>
    <dgm:cxn modelId="{F75FE66A-697F-49D5-8F52-A43D7E469781}" type="presParOf" srcId="{2555EAFC-9D37-4C09-91AA-A7D15745DE3E}" destId="{CC7F003C-D24D-4850-8C38-11BB673BCB7E}" srcOrd="1" destOrd="0" presId="urn:microsoft.com/office/officeart/2005/8/layout/cycle4#1"/>
    <dgm:cxn modelId="{79046FF8-6EAF-43F6-B5E0-B16D5A404446}" type="presParOf" srcId="{4940A218-E97F-494C-AD48-6E2EE5B53456}" destId="{7622B355-CEA7-4260-A5E5-1ECA506E713A}" srcOrd="4" destOrd="0" presId="urn:microsoft.com/office/officeart/2005/8/layout/cycle4#1"/>
    <dgm:cxn modelId="{52ADFCF0-F00C-4452-870F-EF6D339DD5E2}" type="presParOf" srcId="{747C8A55-7ABE-40C6-A9F9-93CEBCC0EDFE}" destId="{2BD5CD3F-DD4D-4D99-9BD6-FEF50E1EC2AA}" srcOrd="1" destOrd="0" presId="urn:microsoft.com/office/officeart/2005/8/layout/cycle4#1"/>
    <dgm:cxn modelId="{2FDAE38C-2F96-4D80-9331-0869E22A0FC5}" type="presParOf" srcId="{2BD5CD3F-DD4D-4D99-9BD6-FEF50E1EC2AA}" destId="{D4C837A0-0A84-4522-923F-6871C048985C}" srcOrd="0" destOrd="0" presId="urn:microsoft.com/office/officeart/2005/8/layout/cycle4#1"/>
    <dgm:cxn modelId="{943ADE35-B5A5-4BE7-9337-484D1C3000CB}" type="presParOf" srcId="{2BD5CD3F-DD4D-4D99-9BD6-FEF50E1EC2AA}" destId="{E49B544D-CCCF-4788-BC72-7D0B676F5C5A}" srcOrd="1" destOrd="0" presId="urn:microsoft.com/office/officeart/2005/8/layout/cycle4#1"/>
    <dgm:cxn modelId="{CB04923F-8581-49D1-B867-8B17434C6FDC}" type="presParOf" srcId="{2BD5CD3F-DD4D-4D99-9BD6-FEF50E1EC2AA}" destId="{A289B688-A96D-4BC8-B6C3-E5B8997A595E}" srcOrd="2" destOrd="0" presId="urn:microsoft.com/office/officeart/2005/8/layout/cycle4#1"/>
    <dgm:cxn modelId="{156E03A0-B029-4EB2-91AA-84B328B04F10}" type="presParOf" srcId="{2BD5CD3F-DD4D-4D99-9BD6-FEF50E1EC2AA}" destId="{75CBE728-5CDE-4010-804C-245CD5EDC1F2}" srcOrd="3" destOrd="0" presId="urn:microsoft.com/office/officeart/2005/8/layout/cycle4#1"/>
    <dgm:cxn modelId="{39E027EB-96C1-45BD-A495-0C0A9CAB6DDD}" type="presParOf" srcId="{2BD5CD3F-DD4D-4D99-9BD6-FEF50E1EC2AA}" destId="{75EFA745-C83C-4F96-B87D-60A92197F2E8}" srcOrd="4" destOrd="0" presId="urn:microsoft.com/office/officeart/2005/8/layout/cycle4#1"/>
    <dgm:cxn modelId="{761AFF7C-7BB3-40CF-B2C4-9C8FAE221DE9}" type="presParOf" srcId="{747C8A55-7ABE-40C6-A9F9-93CEBCC0EDFE}" destId="{BC5AF239-1F90-4703-9D6E-CF8BEE15A999}" srcOrd="2" destOrd="0" presId="urn:microsoft.com/office/officeart/2005/8/layout/cycle4#1"/>
    <dgm:cxn modelId="{6B0D1311-4A8F-4B85-A095-F2E0203833F9}" type="presParOf" srcId="{747C8A55-7ABE-40C6-A9F9-93CEBCC0EDFE}" destId="{0AC0F8DE-4446-4D1A-BDB2-2B672744E70C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B6653-8D2B-4010-A62F-2B9C99E5EAAF}">
      <dsp:nvSpPr>
        <dsp:cNvPr id="0" name=""/>
        <dsp:cNvSpPr/>
      </dsp:nvSpPr>
      <dsp:spPr>
        <a:xfrm>
          <a:off x="-6315480" y="-966067"/>
          <a:ext cx="7517412" cy="7517412"/>
        </a:xfrm>
        <a:prstGeom prst="blockArc">
          <a:avLst>
            <a:gd name="adj1" fmla="val 18900000"/>
            <a:gd name="adj2" fmla="val 2700000"/>
            <a:gd name="adj3" fmla="val 28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B5A47-CD89-4294-B8E2-BCB14BD8552B}">
      <dsp:nvSpPr>
        <dsp:cNvPr id="0" name=""/>
        <dsp:cNvSpPr/>
      </dsp:nvSpPr>
      <dsp:spPr>
        <a:xfrm>
          <a:off x="628999" y="429396"/>
          <a:ext cx="8128975" cy="859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202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900" kern="1200" dirty="0"/>
            <a:t>熟悉</a:t>
          </a:r>
          <a:r>
            <a:rPr lang="en-US" altLang="zh-CN" sz="1900" kern="1200" dirty="0"/>
            <a:t>VMware </a:t>
          </a:r>
          <a:r>
            <a:rPr lang="en-US" altLang="zh-CN" sz="1900" kern="1200" dirty="0" err="1"/>
            <a:t>Vsphere</a:t>
          </a:r>
          <a:r>
            <a:rPr lang="en-US" altLang="zh-CN" sz="1900" kern="1200" dirty="0"/>
            <a:t> SDK</a:t>
          </a:r>
          <a:r>
            <a:rPr lang="zh-CN" altLang="en-US" sz="1900" kern="1200" dirty="0"/>
            <a:t>，熟悉</a:t>
          </a:r>
          <a:r>
            <a:rPr lang="zh-CN" altLang="zh-CN" sz="1900" kern="1200" dirty="0"/>
            <a:t>云主机基本管理、云平台基本功能</a:t>
          </a:r>
          <a:r>
            <a:rPr lang="zh-CN" altLang="en-US" sz="1900" kern="1200" dirty="0"/>
            <a:t>研发。</a:t>
          </a:r>
        </a:p>
      </dsp:txBody>
      <dsp:txXfrm>
        <a:off x="628999" y="429396"/>
        <a:ext cx="8128975" cy="859239"/>
      </dsp:txXfrm>
    </dsp:sp>
    <dsp:sp modelId="{84B7DFB1-434A-4130-A819-BC2D861A3698}">
      <dsp:nvSpPr>
        <dsp:cNvPr id="0" name=""/>
        <dsp:cNvSpPr/>
      </dsp:nvSpPr>
      <dsp:spPr>
        <a:xfrm>
          <a:off x="91975" y="321991"/>
          <a:ext cx="1074048" cy="10740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8BFEF-89C4-427B-9840-1AF892252DB8}">
      <dsp:nvSpPr>
        <dsp:cNvPr id="0" name=""/>
        <dsp:cNvSpPr/>
      </dsp:nvSpPr>
      <dsp:spPr>
        <a:xfrm>
          <a:off x="1121621" y="1718478"/>
          <a:ext cx="7636354" cy="859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202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各种漏洞扫描工具和漏洞挖掘利用，熟悉各种网络挂马钓鱼方式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熟悉各类安全漏洞原理及攻击方式，丰富安全事件应急处理经验</a:t>
          </a:r>
        </a:p>
      </dsp:txBody>
      <dsp:txXfrm>
        <a:off x="1121621" y="1718478"/>
        <a:ext cx="7636354" cy="859239"/>
      </dsp:txXfrm>
    </dsp:sp>
    <dsp:sp modelId="{1E3D6D91-3303-42F4-BD60-15D600365F68}">
      <dsp:nvSpPr>
        <dsp:cNvPr id="0" name=""/>
        <dsp:cNvSpPr/>
      </dsp:nvSpPr>
      <dsp:spPr>
        <a:xfrm>
          <a:off x="584596" y="1611073"/>
          <a:ext cx="1074048" cy="10740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064528-1DC4-49E1-A75D-2F2FCAD947EC}">
      <dsp:nvSpPr>
        <dsp:cNvPr id="0" name=""/>
        <dsp:cNvSpPr/>
      </dsp:nvSpPr>
      <dsp:spPr>
        <a:xfrm>
          <a:off x="1121621" y="3007559"/>
          <a:ext cx="7636354" cy="859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202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Times New Roman" pitchFamily="18" charset="0"/>
              <a:cs typeface="Times New Roman" pitchFamily="18" charset="0"/>
            </a:rPr>
            <a:t>熟悉</a:t>
          </a:r>
          <a:r>
            <a:rPr lang="en-US" altLang="zh-CN" sz="1900" kern="1200" dirty="0">
              <a:latin typeface="Times New Roman" pitchFamily="18" charset="0"/>
              <a:cs typeface="Times New Roman" pitchFamily="18" charset="0"/>
            </a:rPr>
            <a:t>IPS</a:t>
          </a:r>
          <a:r>
            <a:rPr lang="zh-CN" altLang="en-US" sz="1900" kern="1200" dirty="0">
              <a:latin typeface="Times New Roman" pitchFamily="18" charset="0"/>
              <a:cs typeface="Times New Roman" pitchFamily="18" charset="0"/>
            </a:rPr>
            <a:t>、</a:t>
          </a:r>
          <a:r>
            <a:rPr lang="en-US" altLang="zh-CN" sz="1900" kern="1200" dirty="0">
              <a:latin typeface="Times New Roman" pitchFamily="18" charset="0"/>
              <a:cs typeface="Times New Roman" pitchFamily="18" charset="0"/>
            </a:rPr>
            <a:t>IDS</a:t>
          </a:r>
          <a:r>
            <a:rPr lang="zh-CN" altLang="en-US" sz="1900" kern="1200" dirty="0">
              <a:latin typeface="Times New Roman" pitchFamily="18" charset="0"/>
              <a:cs typeface="Times New Roman" pitchFamily="18" charset="0"/>
            </a:rPr>
            <a:t>、</a:t>
          </a:r>
          <a:r>
            <a:rPr lang="en-US" altLang="zh-CN" sz="1900" kern="1200" dirty="0" err="1">
              <a:latin typeface="Times New Roman" pitchFamily="18" charset="0"/>
              <a:cs typeface="Times New Roman" pitchFamily="18" charset="0"/>
            </a:rPr>
            <a:t>waf</a:t>
          </a:r>
          <a:r>
            <a:rPr lang="zh-CN" altLang="en-US" sz="1900" kern="1200" dirty="0">
              <a:latin typeface="Times New Roman" pitchFamily="18" charset="0"/>
              <a:cs typeface="Times New Roman" pitchFamily="18" charset="0"/>
            </a:rPr>
            <a:t>、</a:t>
          </a:r>
          <a:r>
            <a:rPr lang="en-US" altLang="zh-CN" sz="1900" kern="1200" dirty="0">
              <a:latin typeface="Times New Roman" pitchFamily="18" charset="0"/>
              <a:cs typeface="Times New Roman" pitchFamily="18" charset="0"/>
            </a:rPr>
            <a:t>FW</a:t>
          </a:r>
          <a:r>
            <a:rPr lang="zh-CN" altLang="en-US" sz="1900" kern="1200" dirty="0">
              <a:latin typeface="Times New Roman" pitchFamily="18" charset="0"/>
              <a:cs typeface="Times New Roman" pitchFamily="18" charset="0"/>
            </a:rPr>
            <a:t>各种网络和安全设备配置，有信息安全防御建设及信息安全等级保护建设相关经验</a:t>
          </a:r>
          <a:endParaRPr lang="zh-CN" altLang="en-US" sz="1900" kern="1200" dirty="0"/>
        </a:p>
      </dsp:txBody>
      <dsp:txXfrm>
        <a:off x="1121621" y="3007559"/>
        <a:ext cx="7636354" cy="859239"/>
      </dsp:txXfrm>
    </dsp:sp>
    <dsp:sp modelId="{E546D322-4C77-4639-817F-88D9C078D8D9}">
      <dsp:nvSpPr>
        <dsp:cNvPr id="0" name=""/>
        <dsp:cNvSpPr/>
      </dsp:nvSpPr>
      <dsp:spPr>
        <a:xfrm>
          <a:off x="584596" y="2900155"/>
          <a:ext cx="1074048" cy="10740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729B08-D855-4368-8EF2-8C220A92FABE}">
      <dsp:nvSpPr>
        <dsp:cNvPr id="0" name=""/>
        <dsp:cNvSpPr/>
      </dsp:nvSpPr>
      <dsp:spPr>
        <a:xfrm>
          <a:off x="628999" y="4296641"/>
          <a:ext cx="8128975" cy="859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202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熟练掌握</a:t>
          </a:r>
          <a:r>
            <a:rPr lang="en-US" altLang="zh-CN" sz="1900" kern="1200" dirty="0"/>
            <a:t>Java</a:t>
          </a:r>
          <a:r>
            <a:rPr lang="zh-CN" altLang="en-US" sz="1900" kern="1200" dirty="0"/>
            <a:t>开发，参与主导多个项目和安全测试工具开发</a:t>
          </a:r>
        </a:p>
      </dsp:txBody>
      <dsp:txXfrm>
        <a:off x="628999" y="4296641"/>
        <a:ext cx="8128975" cy="859239"/>
      </dsp:txXfrm>
    </dsp:sp>
    <dsp:sp modelId="{81EB311F-D2F2-4568-9879-4559D4CAB92F}">
      <dsp:nvSpPr>
        <dsp:cNvPr id="0" name=""/>
        <dsp:cNvSpPr/>
      </dsp:nvSpPr>
      <dsp:spPr>
        <a:xfrm>
          <a:off x="91975" y="4189237"/>
          <a:ext cx="1074048" cy="10740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8BBDFA-01D2-4472-95D9-47668F1A3153}">
      <dsp:nvSpPr>
        <dsp:cNvPr id="0" name=""/>
        <dsp:cNvSpPr/>
      </dsp:nvSpPr>
      <dsp:spPr>
        <a:xfrm>
          <a:off x="5277789" y="3476546"/>
          <a:ext cx="2525608" cy="16360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提交安全问题单</a:t>
          </a:r>
        </a:p>
      </dsp:txBody>
      <dsp:txXfrm>
        <a:off x="6071409" y="3921489"/>
        <a:ext cx="1696050" cy="1155140"/>
      </dsp:txXfrm>
    </dsp:sp>
    <dsp:sp modelId="{E7939A2A-CDC8-473E-855A-704651FDA2D8}">
      <dsp:nvSpPr>
        <dsp:cNvPr id="0" name=""/>
        <dsp:cNvSpPr/>
      </dsp:nvSpPr>
      <dsp:spPr>
        <a:xfrm>
          <a:off x="1157059" y="3476546"/>
          <a:ext cx="2525608" cy="16360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总结安全漏洞修复方法</a:t>
          </a:r>
        </a:p>
      </dsp:txBody>
      <dsp:txXfrm>
        <a:off x="1192997" y="3921489"/>
        <a:ext cx="1696050" cy="1155140"/>
      </dsp:txXfrm>
    </dsp:sp>
    <dsp:sp modelId="{8A9BEBA2-7934-4103-92C0-A89A139EBF34}">
      <dsp:nvSpPr>
        <dsp:cNvPr id="0" name=""/>
        <dsp:cNvSpPr/>
      </dsp:nvSpPr>
      <dsp:spPr>
        <a:xfrm>
          <a:off x="5277789" y="0"/>
          <a:ext cx="2525608" cy="16360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局点安全应急响应支持</a:t>
          </a:r>
        </a:p>
      </dsp:txBody>
      <dsp:txXfrm>
        <a:off x="6071409" y="35938"/>
        <a:ext cx="1696050" cy="1155140"/>
      </dsp:txXfrm>
    </dsp:sp>
    <dsp:sp modelId="{3E6156AE-B6CB-4637-B5A7-94CBE42B6594}">
      <dsp:nvSpPr>
        <dsp:cNvPr id="0" name=""/>
        <dsp:cNvSpPr/>
      </dsp:nvSpPr>
      <dsp:spPr>
        <a:xfrm>
          <a:off x="1157059" y="0"/>
          <a:ext cx="2525608" cy="16360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漏洞扫描工具搭建、维护更新、采购</a:t>
          </a:r>
        </a:p>
      </dsp:txBody>
      <dsp:txXfrm>
        <a:off x="1192997" y="35938"/>
        <a:ext cx="1696050" cy="1155140"/>
      </dsp:txXfrm>
    </dsp:sp>
    <dsp:sp modelId="{D4C837A0-0A84-4522-923F-6871C048985C}">
      <dsp:nvSpPr>
        <dsp:cNvPr id="0" name=""/>
        <dsp:cNvSpPr/>
      </dsp:nvSpPr>
      <dsp:spPr>
        <a:xfrm>
          <a:off x="2215360" y="291416"/>
          <a:ext cx="2213741" cy="221374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/>
            <a:t>4</a:t>
          </a:r>
          <a:r>
            <a:rPr lang="zh-CN" altLang="en-US" sz="4400" kern="1200" dirty="0"/>
            <a:t>款</a:t>
          </a:r>
        </a:p>
      </dsp:txBody>
      <dsp:txXfrm>
        <a:off x="2863750" y="939806"/>
        <a:ext cx="1565351" cy="1565351"/>
      </dsp:txXfrm>
    </dsp:sp>
    <dsp:sp modelId="{E49B544D-CCCF-4788-BC72-7D0B676F5C5A}">
      <dsp:nvSpPr>
        <dsp:cNvPr id="0" name=""/>
        <dsp:cNvSpPr/>
      </dsp:nvSpPr>
      <dsp:spPr>
        <a:xfrm rot="5400000">
          <a:off x="4531354" y="291416"/>
          <a:ext cx="2213741" cy="221374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/>
            <a:t>N</a:t>
          </a:r>
          <a:r>
            <a:rPr lang="zh-CN" altLang="en-US" sz="4400" kern="1200" dirty="0"/>
            <a:t>次</a:t>
          </a:r>
        </a:p>
      </dsp:txBody>
      <dsp:txXfrm rot="-5400000">
        <a:off x="4531354" y="939806"/>
        <a:ext cx="1565351" cy="1565351"/>
      </dsp:txXfrm>
    </dsp:sp>
    <dsp:sp modelId="{A289B688-A96D-4BC8-B6C3-E5B8997A595E}">
      <dsp:nvSpPr>
        <dsp:cNvPr id="0" name=""/>
        <dsp:cNvSpPr/>
      </dsp:nvSpPr>
      <dsp:spPr>
        <a:xfrm rot="10800000">
          <a:off x="4531354" y="2607409"/>
          <a:ext cx="2213741" cy="221374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/>
            <a:t>N</a:t>
          </a:r>
          <a:r>
            <a:rPr lang="zh-CN" altLang="en-US" sz="4400" kern="1200" dirty="0"/>
            <a:t>个</a:t>
          </a:r>
        </a:p>
      </dsp:txBody>
      <dsp:txXfrm rot="10800000">
        <a:off x="4531354" y="2607409"/>
        <a:ext cx="1565351" cy="1565351"/>
      </dsp:txXfrm>
    </dsp:sp>
    <dsp:sp modelId="{75CBE728-5CDE-4010-804C-245CD5EDC1F2}">
      <dsp:nvSpPr>
        <dsp:cNvPr id="0" name=""/>
        <dsp:cNvSpPr/>
      </dsp:nvSpPr>
      <dsp:spPr>
        <a:xfrm rot="16200000">
          <a:off x="2215360" y="2607409"/>
          <a:ext cx="2213741" cy="221374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/>
            <a:t>N</a:t>
          </a:r>
          <a:r>
            <a:rPr lang="zh-CN" altLang="en-US" sz="4400" kern="1200" dirty="0"/>
            <a:t>个</a:t>
          </a:r>
        </a:p>
      </dsp:txBody>
      <dsp:txXfrm rot="5400000">
        <a:off x="2863750" y="2607409"/>
        <a:ext cx="1565351" cy="1565351"/>
      </dsp:txXfrm>
    </dsp:sp>
    <dsp:sp modelId="{BC5AF239-1F90-4703-9D6E-CF8BEE15A999}">
      <dsp:nvSpPr>
        <dsp:cNvPr id="0" name=""/>
        <dsp:cNvSpPr/>
      </dsp:nvSpPr>
      <dsp:spPr>
        <a:xfrm>
          <a:off x="4098064" y="2096152"/>
          <a:ext cx="764328" cy="664633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0F8DE-4446-4D1A-BDB2-2B672744E70C}">
      <dsp:nvSpPr>
        <dsp:cNvPr id="0" name=""/>
        <dsp:cNvSpPr/>
      </dsp:nvSpPr>
      <dsp:spPr>
        <a:xfrm rot="10800000">
          <a:off x="4098064" y="2351781"/>
          <a:ext cx="764328" cy="664633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42849-82B9-482D-AFE1-E5E990AEC528}" type="datetimeFigureOut">
              <a:rPr lang="zh-CN" altLang="en-US" smtClean="0"/>
              <a:pPr/>
              <a:t>2017/12/27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43D9F-348C-4EFA-BA8C-BCBE316224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PPT</a:t>
            </a:r>
            <a:r>
              <a:rPr lang="zh-CN" altLang="en-US" dirty="0"/>
              <a:t>模板</a:t>
            </a:r>
            <a:r>
              <a:rPr lang="en-US" altLang="zh-CN" dirty="0"/>
              <a:t>-</a:t>
            </a:r>
            <a:r>
              <a:rPr lang="zh-CN" altLang="en-US" dirty="0"/>
              <a:t>封面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登录情况处理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先向服务器发送表单数据，服务器再将返回的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cookie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存入本地。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cookie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登陆，服务器会认为你是一个已登陆的用户，所以就会返回给你一个已登陆的内容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反爬虫机制：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异步加载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：从网页的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加载网页的源代码之后，会在浏览器里执行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程序。这些程序会加载更多的内容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41844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Jsoup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代码简洁，共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个类，没有任何第三方包依赖。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94236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07445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58930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99745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dirty="0" smtClean="0"/>
              <a:t>少一图</a:t>
            </a:r>
            <a:r>
              <a:rPr lang="en-US" altLang="zh-CN" dirty="0" smtClean="0"/>
              <a:t>:</a:t>
            </a:r>
            <a:r>
              <a:rPr lang="zh-CN" altLang="en-US" dirty="0" smtClean="0"/>
              <a:t>等级保护实施指南</a:t>
            </a:r>
            <a:endParaRPr lang="en-US" altLang="zh-CN" dirty="0"/>
          </a:p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33404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展示图：邮件、</a:t>
            </a:r>
            <a:r>
              <a:rPr lang="en-US" altLang="zh-CN" dirty="0"/>
              <a:t>Excel</a:t>
            </a:r>
            <a:r>
              <a:rPr lang="zh-CN" altLang="en-US" dirty="0"/>
              <a:t>截图、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01449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功能截图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3319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代码图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03831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20467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封面指导规范，不是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3942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65430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60005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内页指导规范，不是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内页指导规范，不是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表格指导规范，不是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职业技能：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zh-CN" sz="1400" dirty="0"/>
              <a:t>云与虚拟化：熟悉</a:t>
            </a:r>
            <a:r>
              <a:rPr lang="en-US" altLang="zh-CN" sz="1400" dirty="0"/>
              <a:t>VMware </a:t>
            </a:r>
            <a:r>
              <a:rPr lang="en-US" altLang="zh-CN" sz="1400" dirty="0" err="1"/>
              <a:t>Vsphere</a:t>
            </a:r>
            <a:r>
              <a:rPr lang="en-US" altLang="zh-CN" sz="1400" dirty="0"/>
              <a:t> SDK</a:t>
            </a:r>
            <a:r>
              <a:rPr lang="zh-CN" altLang="zh-CN" sz="1400" dirty="0"/>
              <a:t>，能基于</a:t>
            </a:r>
            <a:r>
              <a:rPr lang="en-US" altLang="zh-CN" sz="1400" dirty="0" err="1"/>
              <a:t>vsphere</a:t>
            </a:r>
            <a:r>
              <a:rPr lang="zh-CN" altLang="zh-CN" sz="1400" dirty="0"/>
              <a:t>提供接口进行功能拓展开发</a:t>
            </a:r>
            <a:r>
              <a:rPr lang="zh-CN" altLang="en-US" sz="1400" dirty="0"/>
              <a:t>，实现</a:t>
            </a:r>
            <a:r>
              <a:rPr lang="zh-CN" altLang="zh-CN" sz="1400" dirty="0"/>
              <a:t>云主机基本管理、云平台基本功能</a:t>
            </a:r>
            <a:r>
              <a:rPr lang="zh-CN" altLang="en-US" sz="1400" dirty="0"/>
              <a:t>。熟悉</a:t>
            </a:r>
            <a:r>
              <a:rPr lang="en-US" altLang="zh-CN" sz="1400" dirty="0"/>
              <a:t>W/L/M</a:t>
            </a:r>
            <a:r>
              <a:rPr lang="zh-CN" altLang="en-US" sz="1400" dirty="0"/>
              <a:t>各类主机环境搭建</a:t>
            </a:r>
            <a:endParaRPr lang="en-US" altLang="zh-CN" sz="1400" dirty="0"/>
          </a:p>
          <a:p>
            <a:pPr marL="800100" lvl="1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安全渗透测试：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	1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、熟练使用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AWVS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Burpsuite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Nessus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nmap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等漏洞扫描工具以及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sqlmap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、菜刀、御剑、明小子等漏洞挖掘利用工具，熟悉各种网络挂马钓鱼方式。</a:t>
            </a:r>
          </a:p>
          <a:p>
            <a:pPr lvl="1">
              <a:lnSpc>
                <a:spcPct val="200000"/>
              </a:lnSpc>
              <a:buClr>
                <a:srgbClr val="FF0000"/>
              </a:buClr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	2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、熟悉各种安全漏洞原理及攻击方式，有实际大型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网站渗透攻击经验，有多次安全事件应急处理经验。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	3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、熟悉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IPS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IDS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waf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FW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各种网络和安全设备配置，有信息安全防御建设及信息安全等级保护建设相关经验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编程开发：熟练掌握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开发，参与和主导多个项目和安全测试工具的开发与实现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	</a:t>
            </a:r>
            <a:endParaRPr kumimoji="0" lang="en-US" altLang="zh-CN" sz="1600" b="1" dirty="0">
              <a:latin typeface="宋体" charset="-122"/>
              <a:ea typeface="华文细黑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目录指导规范，不是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21144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目录指导规范，不是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64475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用户层接口：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　　　　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Openvas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-cli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命令行接口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从命令行访问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openvas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服务层的程序</a:t>
            </a:r>
          </a:p>
          <a:p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　　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Greenbone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-security-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assistabt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访问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端接口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gsad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访问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opebvas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服务层的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接口，默认监听地址为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127.0.0.1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，端口为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9392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　　　　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Greenbone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-Desktop-Suite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桌面图形化接口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gsd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提供访问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opebvas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服务层的桌面图形化接口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　　服务层组件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　　　　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openvas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-manager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管理器：与接口通信，分配扫描任务，并根据扫描结果生成评估报告，默认端口为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9390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　　　　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openvas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-scanner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扫描器：调用各种漏洞测试插件，执行分配的扫描操作，默认端口为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9391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　　　　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openvas-adminstrator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管理员：负责管理配置信息，用户授权等相关工作，默认监听地址为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127.0.0.1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，端口为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9393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　　文件系统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73190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07032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56294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1600" dirty="0">
                <a:latin typeface="宋体" charset="-122"/>
                <a:ea typeface="华文细黑" pitchFamily="2" charset="-122"/>
              </a:rPr>
              <a:t>1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、网络爬虫首先通过一个入口</a:t>
            </a:r>
            <a:r>
              <a:rPr lang="en-US" altLang="zh-CN" sz="1600" dirty="0">
                <a:latin typeface="宋体" charset="-122"/>
                <a:ea typeface="华文细黑" pitchFamily="2" charset="-122"/>
              </a:rPr>
              <a:t>URL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搜寻网页链接地址，自动建立索引，不断抽取新</a:t>
            </a:r>
            <a:r>
              <a:rPr lang="en-US" altLang="zh-CN" sz="1600" dirty="0">
                <a:latin typeface="宋体" charset="-122"/>
                <a:ea typeface="华文细黑" pitchFamily="2" charset="-122"/>
              </a:rPr>
              <a:t>URL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放入队列，直到整个网站爬行完毕或满足一定条件后终止。</a:t>
            </a:r>
            <a:endParaRPr lang="en-US" altLang="zh-CN" sz="1600" dirty="0">
              <a:latin typeface="宋体" charset="-122"/>
              <a:ea typeface="华文细黑" pitchFamily="2" charset="-122"/>
            </a:endParaRPr>
          </a:p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1600" dirty="0">
                <a:latin typeface="宋体" charset="-122"/>
                <a:ea typeface="华文细黑" pitchFamily="2" charset="-122"/>
              </a:rPr>
              <a:t>2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、抓取的网页会进行储存、分析、过滤，并建立索引，以便之后查询检索</a:t>
            </a:r>
            <a:endParaRPr lang="en-US" altLang="zh-CN" sz="1600" dirty="0">
              <a:latin typeface="宋体" charset="-122"/>
              <a:ea typeface="华文细黑" pitchFamily="2" charset="-122"/>
            </a:endParaRPr>
          </a:p>
          <a:p>
            <a:pPr marL="457200" lvl="1" indent="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1600" dirty="0">
                <a:latin typeface="宋体" charset="-122"/>
                <a:ea typeface="华文细黑" pitchFamily="2" charset="-122"/>
              </a:rPr>
              <a:t>3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、对符合预设条件的结构化数据进行存储持久化</a:t>
            </a:r>
            <a:endParaRPr lang="en-US" altLang="zh-CN" sz="1600" dirty="0">
              <a:latin typeface="宋体" charset="-122"/>
              <a:ea typeface="华文细黑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0820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8027988" y="6553200"/>
            <a:ext cx="10445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51DDEF4D-8900-428A-BCD6-F48BA28B0BB4}" type="slidenum">
              <a:rPr lang="zh-CN" altLang="en-US" sz="120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>
                <a:defRPr/>
              </a:pPr>
              <a:t>‹#›</a:t>
            </a:fld>
            <a:endParaRPr lang="zh-CN" altLang="en-US" sz="12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117475" y="6588125"/>
            <a:ext cx="771525" cy="196850"/>
            <a:chOff x="1292" y="1661"/>
            <a:chExt cx="3390" cy="86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292" y="1661"/>
              <a:ext cx="3390" cy="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1292" y="1967"/>
              <a:ext cx="467" cy="556"/>
            </a:xfrm>
            <a:custGeom>
              <a:avLst/>
              <a:gdLst/>
              <a:ahLst/>
              <a:cxnLst>
                <a:cxn ang="0">
                  <a:pos x="120" y="149"/>
                </a:cxn>
                <a:cxn ang="0">
                  <a:pos x="88" y="154"/>
                </a:cxn>
                <a:cxn ang="0">
                  <a:pos x="52" y="120"/>
                </a:cxn>
                <a:cxn ang="0">
                  <a:pos x="52" y="0"/>
                </a:cxn>
                <a:cxn ang="0">
                  <a:pos x="0" y="0"/>
                </a:cxn>
                <a:cxn ang="0">
                  <a:pos x="15" y="10"/>
                </a:cxn>
                <a:cxn ang="0">
                  <a:pos x="15" y="119"/>
                </a:cxn>
                <a:cxn ang="0">
                  <a:pos x="88" y="184"/>
                </a:cxn>
                <a:cxn ang="0">
                  <a:pos x="156" y="171"/>
                </a:cxn>
                <a:cxn ang="0">
                  <a:pos x="156" y="0"/>
                </a:cxn>
                <a:cxn ang="0">
                  <a:pos x="120" y="0"/>
                </a:cxn>
                <a:cxn ang="0">
                  <a:pos x="120" y="149"/>
                </a:cxn>
              </a:cxnLst>
              <a:rect l="0" t="0" r="r" b="b"/>
              <a:pathLst>
                <a:path w="156" h="184">
                  <a:moveTo>
                    <a:pt x="120" y="149"/>
                  </a:moveTo>
                  <a:cubicBezTo>
                    <a:pt x="114" y="151"/>
                    <a:pt x="102" y="154"/>
                    <a:pt x="88" y="154"/>
                  </a:cubicBezTo>
                  <a:cubicBezTo>
                    <a:pt x="64" y="154"/>
                    <a:pt x="52" y="143"/>
                    <a:pt x="52" y="12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5" y="164"/>
                    <a:pt x="41" y="184"/>
                    <a:pt x="88" y="184"/>
                  </a:cubicBezTo>
                  <a:cubicBezTo>
                    <a:pt x="115" y="184"/>
                    <a:pt x="141" y="178"/>
                    <a:pt x="156" y="171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120" y="14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871" y="1960"/>
              <a:ext cx="425" cy="556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0" y="13"/>
                </a:cxn>
                <a:cxn ang="0">
                  <a:pos x="0" y="184"/>
                </a:cxn>
                <a:cxn ang="0">
                  <a:pos x="37" y="184"/>
                </a:cxn>
                <a:cxn ang="0">
                  <a:pos x="37" y="35"/>
                </a:cxn>
                <a:cxn ang="0">
                  <a:pos x="69" y="30"/>
                </a:cxn>
                <a:cxn ang="0">
                  <a:pos x="107" y="64"/>
                </a:cxn>
                <a:cxn ang="0">
                  <a:pos x="107" y="184"/>
                </a:cxn>
                <a:cxn ang="0">
                  <a:pos x="143" y="184"/>
                </a:cxn>
                <a:cxn ang="0">
                  <a:pos x="143" y="60"/>
                </a:cxn>
                <a:cxn ang="0">
                  <a:pos x="69" y="0"/>
                </a:cxn>
              </a:cxnLst>
              <a:rect l="0" t="0" r="r" b="b"/>
              <a:pathLst>
                <a:path w="143" h="184">
                  <a:moveTo>
                    <a:pt x="69" y="0"/>
                  </a:moveTo>
                  <a:cubicBezTo>
                    <a:pt x="41" y="0"/>
                    <a:pt x="18" y="5"/>
                    <a:pt x="0" y="13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4" y="32"/>
                    <a:pt x="56" y="30"/>
                    <a:pt x="69" y="30"/>
                  </a:cubicBezTo>
                  <a:cubicBezTo>
                    <a:pt x="94" y="30"/>
                    <a:pt x="107" y="43"/>
                    <a:pt x="107" y="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43" y="184"/>
                    <a:pt x="143" y="184"/>
                    <a:pt x="143" y="184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22"/>
                    <a:pt x="119" y="0"/>
                    <a:pt x="69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2373" y="1967"/>
              <a:ext cx="153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30"/>
                </a:cxn>
                <a:cxn ang="0">
                  <a:pos x="48" y="544"/>
                </a:cxn>
                <a:cxn ang="0">
                  <a:pos x="159" y="544"/>
                </a:cxn>
                <a:cxn ang="0">
                  <a:pos x="159" y="0"/>
                </a:cxn>
                <a:cxn ang="0">
                  <a:pos x="0" y="0"/>
                </a:cxn>
              </a:cxnLst>
              <a:rect l="0" t="0" r="r" b="b"/>
              <a:pathLst>
                <a:path w="159" h="544">
                  <a:moveTo>
                    <a:pt x="0" y="0"/>
                  </a:moveTo>
                  <a:lnTo>
                    <a:pt x="48" y="30"/>
                  </a:lnTo>
                  <a:lnTo>
                    <a:pt x="48" y="544"/>
                  </a:lnTo>
                  <a:lnTo>
                    <a:pt x="159" y="544"/>
                  </a:ln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2562" y="1967"/>
              <a:ext cx="558" cy="549"/>
            </a:xfrm>
            <a:custGeom>
              <a:avLst/>
              <a:gdLst/>
              <a:ahLst/>
              <a:cxnLst>
                <a:cxn ang="0">
                  <a:pos x="107" y="120"/>
                </a:cxn>
                <a:cxn ang="0">
                  <a:pos x="100" y="148"/>
                </a:cxn>
                <a:cxn ang="0">
                  <a:pos x="100" y="148"/>
                </a:cxn>
                <a:cxn ang="0">
                  <a:pos x="92" y="120"/>
                </a:cxn>
                <a:cxn ang="0">
                  <a:pos x="55" y="0"/>
                </a:cxn>
                <a:cxn ang="0">
                  <a:pos x="0" y="0"/>
                </a:cxn>
                <a:cxn ang="0">
                  <a:pos x="19" y="11"/>
                </a:cxn>
                <a:cxn ang="0">
                  <a:pos x="79" y="180"/>
                </a:cxn>
                <a:cxn ang="0">
                  <a:pos x="121" y="180"/>
                </a:cxn>
                <a:cxn ang="0">
                  <a:pos x="186" y="0"/>
                </a:cxn>
                <a:cxn ang="0">
                  <a:pos x="145" y="0"/>
                </a:cxn>
                <a:cxn ang="0">
                  <a:pos x="107" y="120"/>
                </a:cxn>
              </a:cxnLst>
              <a:rect l="0" t="0" r="r" b="b"/>
              <a:pathLst>
                <a:path w="186" h="180">
                  <a:moveTo>
                    <a:pt x="107" y="120"/>
                  </a:moveTo>
                  <a:cubicBezTo>
                    <a:pt x="103" y="133"/>
                    <a:pt x="100" y="148"/>
                    <a:pt x="100" y="148"/>
                  </a:cubicBez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97" y="133"/>
                    <a:pt x="92" y="12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121" y="180"/>
                    <a:pt x="121" y="180"/>
                    <a:pt x="121" y="18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45" y="0"/>
                    <a:pt x="145" y="0"/>
                    <a:pt x="145" y="0"/>
                  </a:cubicBezTo>
                  <a:lnTo>
                    <a:pt x="107" y="12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3873" y="1967"/>
              <a:ext cx="809" cy="549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03" y="119"/>
                </a:cxn>
                <a:cxn ang="0">
                  <a:pos x="198" y="147"/>
                </a:cxn>
                <a:cxn ang="0">
                  <a:pos x="198" y="147"/>
                </a:cxn>
                <a:cxn ang="0">
                  <a:pos x="192" y="119"/>
                </a:cxn>
                <a:cxn ang="0">
                  <a:pos x="159" y="0"/>
                </a:cxn>
                <a:cxn ang="0">
                  <a:pos x="125" y="0"/>
                </a:cxn>
                <a:cxn ang="0">
                  <a:pos x="93" y="119"/>
                </a:cxn>
                <a:cxn ang="0">
                  <a:pos x="87" y="147"/>
                </a:cxn>
                <a:cxn ang="0">
                  <a:pos x="86" y="147"/>
                </a:cxn>
                <a:cxn ang="0">
                  <a:pos x="81" y="119"/>
                </a:cxn>
                <a:cxn ang="0">
                  <a:pos x="50" y="0"/>
                </a:cxn>
                <a:cxn ang="0">
                  <a:pos x="0" y="0"/>
                </a:cxn>
                <a:cxn ang="0">
                  <a:pos x="17" y="11"/>
                </a:cxn>
                <a:cxn ang="0">
                  <a:pos x="67" y="180"/>
                </a:cxn>
                <a:cxn ang="0">
                  <a:pos x="105" y="180"/>
                </a:cxn>
                <a:cxn ang="0">
                  <a:pos x="136" y="66"/>
                </a:cxn>
                <a:cxn ang="0">
                  <a:pos x="142" y="40"/>
                </a:cxn>
                <a:cxn ang="0">
                  <a:pos x="143" y="40"/>
                </a:cxn>
                <a:cxn ang="0">
                  <a:pos x="148" y="66"/>
                </a:cxn>
                <a:cxn ang="0">
                  <a:pos x="180" y="180"/>
                </a:cxn>
                <a:cxn ang="0">
                  <a:pos x="217" y="180"/>
                </a:cxn>
                <a:cxn ang="0">
                  <a:pos x="270" y="0"/>
                </a:cxn>
                <a:cxn ang="0">
                  <a:pos x="234" y="0"/>
                </a:cxn>
              </a:cxnLst>
              <a:rect l="0" t="0" r="r" b="b"/>
              <a:pathLst>
                <a:path w="270" h="180">
                  <a:moveTo>
                    <a:pt x="234" y="0"/>
                  </a:moveTo>
                  <a:cubicBezTo>
                    <a:pt x="203" y="119"/>
                    <a:pt x="203" y="119"/>
                    <a:pt x="203" y="119"/>
                  </a:cubicBezTo>
                  <a:cubicBezTo>
                    <a:pt x="200" y="132"/>
                    <a:pt x="198" y="147"/>
                    <a:pt x="198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7"/>
                    <a:pt x="195" y="132"/>
                    <a:pt x="192" y="119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9" y="132"/>
                    <a:pt x="87" y="147"/>
                    <a:pt x="87" y="147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84" y="132"/>
                    <a:pt x="81" y="119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67" y="180"/>
                    <a:pt x="67" y="180"/>
                    <a:pt x="67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36" y="66"/>
                    <a:pt x="136" y="66"/>
                    <a:pt x="136" y="66"/>
                  </a:cubicBezTo>
                  <a:cubicBezTo>
                    <a:pt x="140" y="54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0"/>
                    <a:pt x="145" y="54"/>
                    <a:pt x="148" y="66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217" y="180"/>
                    <a:pt x="217" y="180"/>
                    <a:pt x="217" y="180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3154" y="1967"/>
              <a:ext cx="146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" y="24"/>
                </a:cxn>
                <a:cxn ang="0">
                  <a:pos x="39" y="544"/>
                </a:cxn>
                <a:cxn ang="0">
                  <a:pos x="147" y="544"/>
                </a:cxn>
                <a:cxn ang="0">
                  <a:pos x="147" y="0"/>
                </a:cxn>
                <a:cxn ang="0">
                  <a:pos x="0" y="0"/>
                </a:cxn>
              </a:cxnLst>
              <a:rect l="0" t="0" r="r" b="b"/>
              <a:pathLst>
                <a:path w="147" h="544">
                  <a:moveTo>
                    <a:pt x="0" y="0"/>
                  </a:moveTo>
                  <a:lnTo>
                    <a:pt x="39" y="24"/>
                  </a:lnTo>
                  <a:lnTo>
                    <a:pt x="39" y="544"/>
                  </a:lnTo>
                  <a:lnTo>
                    <a:pt x="147" y="544"/>
                  </a:lnTo>
                  <a:lnTo>
                    <a:pt x="1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3399" y="1960"/>
              <a:ext cx="467" cy="563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0" y="94"/>
                </a:cxn>
                <a:cxn ang="0">
                  <a:pos x="88" y="188"/>
                </a:cxn>
                <a:cxn ang="0">
                  <a:pos x="150" y="175"/>
                </a:cxn>
                <a:cxn ang="0">
                  <a:pos x="139" y="148"/>
                </a:cxn>
                <a:cxn ang="0">
                  <a:pos x="90" y="159"/>
                </a:cxn>
                <a:cxn ang="0">
                  <a:pos x="36" y="118"/>
                </a:cxn>
                <a:cxn ang="0">
                  <a:pos x="34" y="102"/>
                </a:cxn>
                <a:cxn ang="0">
                  <a:pos x="33" y="93"/>
                </a:cxn>
                <a:cxn ang="0">
                  <a:pos x="154" y="93"/>
                </a:cxn>
                <a:cxn ang="0">
                  <a:pos x="154" y="79"/>
                </a:cxn>
                <a:cxn ang="0">
                  <a:pos x="80" y="0"/>
                </a:cxn>
                <a:cxn ang="0">
                  <a:pos x="80" y="27"/>
                </a:cxn>
                <a:cxn ang="0">
                  <a:pos x="119" y="67"/>
                </a:cxn>
                <a:cxn ang="0">
                  <a:pos x="35" y="67"/>
                </a:cxn>
                <a:cxn ang="0">
                  <a:pos x="80" y="27"/>
                </a:cxn>
              </a:cxnLst>
              <a:rect l="0" t="0" r="r" b="b"/>
              <a:pathLst>
                <a:path w="154" h="188">
                  <a:moveTo>
                    <a:pt x="80" y="0"/>
                  </a:moveTo>
                  <a:cubicBezTo>
                    <a:pt x="30" y="0"/>
                    <a:pt x="0" y="39"/>
                    <a:pt x="0" y="94"/>
                  </a:cubicBezTo>
                  <a:cubicBezTo>
                    <a:pt x="0" y="151"/>
                    <a:pt x="31" y="188"/>
                    <a:pt x="88" y="188"/>
                  </a:cubicBezTo>
                  <a:cubicBezTo>
                    <a:pt x="112" y="188"/>
                    <a:pt x="136" y="182"/>
                    <a:pt x="150" y="17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27" y="154"/>
                    <a:pt x="108" y="159"/>
                    <a:pt x="90" y="159"/>
                  </a:cubicBezTo>
                  <a:cubicBezTo>
                    <a:pt x="62" y="159"/>
                    <a:pt x="43" y="145"/>
                    <a:pt x="36" y="118"/>
                  </a:cubicBezTo>
                  <a:cubicBezTo>
                    <a:pt x="36" y="118"/>
                    <a:pt x="35" y="111"/>
                    <a:pt x="34" y="102"/>
                  </a:cubicBezTo>
                  <a:cubicBezTo>
                    <a:pt x="33" y="99"/>
                    <a:pt x="33" y="96"/>
                    <a:pt x="33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88"/>
                    <a:pt x="154" y="84"/>
                    <a:pt x="154" y="79"/>
                  </a:cubicBezTo>
                  <a:cubicBezTo>
                    <a:pt x="154" y="31"/>
                    <a:pt x="127" y="0"/>
                    <a:pt x="80" y="0"/>
                  </a:cubicBezTo>
                  <a:moveTo>
                    <a:pt x="80" y="27"/>
                  </a:moveTo>
                  <a:cubicBezTo>
                    <a:pt x="102" y="27"/>
                    <a:pt x="117" y="40"/>
                    <a:pt x="119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41" y="41"/>
                    <a:pt x="57" y="27"/>
                    <a:pt x="80" y="27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3175" y="1661"/>
              <a:ext cx="851" cy="209"/>
            </a:xfrm>
            <a:custGeom>
              <a:avLst/>
              <a:gdLst/>
              <a:ahLst/>
              <a:cxnLst>
                <a:cxn ang="0">
                  <a:pos x="283" y="69"/>
                </a:cxn>
                <a:cxn ang="0">
                  <a:pos x="142" y="0"/>
                </a:cxn>
                <a:cxn ang="0">
                  <a:pos x="0" y="69"/>
                </a:cxn>
                <a:cxn ang="0">
                  <a:pos x="142" y="28"/>
                </a:cxn>
                <a:cxn ang="0">
                  <a:pos x="283" y="69"/>
                </a:cxn>
              </a:cxnLst>
              <a:rect l="0" t="0" r="r" b="b"/>
              <a:pathLst>
                <a:path w="283" h="69">
                  <a:moveTo>
                    <a:pt x="283" y="69"/>
                  </a:moveTo>
                  <a:cubicBezTo>
                    <a:pt x="249" y="27"/>
                    <a:pt x="198" y="0"/>
                    <a:pt x="142" y="0"/>
                  </a:cubicBezTo>
                  <a:cubicBezTo>
                    <a:pt x="85" y="0"/>
                    <a:pt x="34" y="27"/>
                    <a:pt x="0" y="69"/>
                  </a:cubicBezTo>
                  <a:cubicBezTo>
                    <a:pt x="41" y="43"/>
                    <a:pt x="90" y="28"/>
                    <a:pt x="142" y="28"/>
                  </a:cubicBezTo>
                  <a:cubicBezTo>
                    <a:pt x="193" y="28"/>
                    <a:pt x="242" y="43"/>
                    <a:pt x="283" y="69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Oval 13"/>
            <p:cNvSpPr>
              <a:spLocks noChangeArrowheads="1"/>
            </p:cNvSpPr>
            <p:nvPr userDrawn="1"/>
          </p:nvSpPr>
          <p:spPr bwMode="auto">
            <a:xfrm>
              <a:off x="2415" y="1744"/>
              <a:ext cx="126" cy="125"/>
            </a:xfrm>
            <a:prstGeom prst="ellipse">
              <a:avLst/>
            </a:pr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24" name="标题 1"/>
          <p:cNvSpPr>
            <a:spLocks noGrp="1"/>
          </p:cNvSpPr>
          <p:nvPr>
            <p:ph type="title" hasCustomPrompt="1"/>
          </p:nvPr>
        </p:nvSpPr>
        <p:spPr>
          <a:xfrm>
            <a:off x="539552" y="403200"/>
            <a:ext cx="8229600" cy="64953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单击此处编辑目录标题</a:t>
            </a:r>
          </a:p>
        </p:txBody>
      </p:sp>
      <p:sp>
        <p:nvSpPr>
          <p:cNvPr id="33" name="内容占位符 2"/>
          <p:cNvSpPr>
            <a:spLocks noGrp="1"/>
          </p:cNvSpPr>
          <p:nvPr>
            <p:ph idx="1" hasCustomPrompt="1"/>
          </p:nvPr>
        </p:nvSpPr>
        <p:spPr>
          <a:xfrm>
            <a:off x="539552" y="1916833"/>
            <a:ext cx="8064896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</a:p>
        </p:txBody>
      </p:sp>
      <p:sp>
        <p:nvSpPr>
          <p:cNvPr id="35" name="内容占位符 2"/>
          <p:cNvSpPr>
            <a:spLocks noGrp="1"/>
          </p:cNvSpPr>
          <p:nvPr>
            <p:ph idx="10" hasCustomPrompt="1"/>
          </p:nvPr>
        </p:nvSpPr>
        <p:spPr>
          <a:xfrm>
            <a:off x="539552" y="3104965"/>
            <a:ext cx="8064896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</a:p>
        </p:txBody>
      </p:sp>
      <p:sp>
        <p:nvSpPr>
          <p:cNvPr id="37" name="内容占位符 2"/>
          <p:cNvSpPr>
            <a:spLocks noGrp="1"/>
          </p:cNvSpPr>
          <p:nvPr>
            <p:ph idx="11" hasCustomPrompt="1"/>
          </p:nvPr>
        </p:nvSpPr>
        <p:spPr>
          <a:xfrm>
            <a:off x="539552" y="4293097"/>
            <a:ext cx="8064896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</a:p>
        </p:txBody>
      </p:sp>
      <p:sp>
        <p:nvSpPr>
          <p:cNvPr id="41" name="内容占位符 2"/>
          <p:cNvSpPr>
            <a:spLocks noGrp="1"/>
          </p:cNvSpPr>
          <p:nvPr>
            <p:ph idx="12" hasCustomPrompt="1"/>
          </p:nvPr>
        </p:nvSpPr>
        <p:spPr>
          <a:xfrm>
            <a:off x="539552" y="1484784"/>
            <a:ext cx="8064896" cy="5040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42" name="内容占位符 2"/>
          <p:cNvSpPr>
            <a:spLocks noGrp="1"/>
          </p:cNvSpPr>
          <p:nvPr>
            <p:ph idx="13" hasCustomPrompt="1"/>
          </p:nvPr>
        </p:nvSpPr>
        <p:spPr>
          <a:xfrm>
            <a:off x="539552" y="2708920"/>
            <a:ext cx="8064896" cy="5040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43" name="内容占位符 2"/>
          <p:cNvSpPr>
            <a:spLocks noGrp="1"/>
          </p:cNvSpPr>
          <p:nvPr>
            <p:ph idx="14" hasCustomPrompt="1"/>
          </p:nvPr>
        </p:nvSpPr>
        <p:spPr>
          <a:xfrm>
            <a:off x="539552" y="3861048"/>
            <a:ext cx="8064896" cy="5040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12/27/2017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8327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1"/>
          <p:cNvSpPr>
            <a:spLocks noChangeArrowheads="1"/>
          </p:cNvSpPr>
          <p:nvPr userDrawn="1"/>
        </p:nvSpPr>
        <p:spPr bwMode="auto">
          <a:xfrm>
            <a:off x="182786" y="6165304"/>
            <a:ext cx="1262063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25" tIns="45712" rIns="91425" bIns="45712">
            <a:spAutoFit/>
          </a:bodyPr>
          <a:lstStyle/>
          <a:p>
            <a:pPr eaLnBrk="0" hangingPunct="0"/>
            <a:r>
              <a:rPr lang="zh-CN" altLang="en-US" sz="1200">
                <a:solidFill>
                  <a:srgbClr val="6E6E6E"/>
                </a:solidFill>
                <a:ea typeface="华文细黑" pitchFamily="2" charset="-122"/>
              </a:rPr>
              <a:t>密级：对内公开</a:t>
            </a:r>
          </a:p>
        </p:txBody>
      </p:sp>
      <p:sp>
        <p:nvSpPr>
          <p:cNvPr id="18" name="Text Box 23"/>
          <p:cNvSpPr txBox="1">
            <a:spLocks noChangeArrowheads="1"/>
          </p:cNvSpPr>
          <p:nvPr userDrawn="1"/>
        </p:nvSpPr>
        <p:spPr bwMode="auto">
          <a:xfrm>
            <a:off x="182786" y="6424067"/>
            <a:ext cx="1723518" cy="2769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25" tIns="45712" rIns="91425" bIns="45712">
            <a:spAutoFit/>
          </a:bodyPr>
          <a:lstStyle/>
          <a:p>
            <a:pPr eaLnBrk="0" hangingPunct="0"/>
            <a:r>
              <a:rPr lang="zh-CN" altLang="en-US" sz="1200" dirty="0">
                <a:solidFill>
                  <a:srgbClr val="6E6E6E"/>
                </a:solidFill>
                <a:ea typeface="华文细黑" pitchFamily="2" charset="-122"/>
              </a:rPr>
              <a:t>浙江宇视科技有限公司</a:t>
            </a:r>
          </a:p>
        </p:txBody>
      </p:sp>
      <p:grpSp>
        <p:nvGrpSpPr>
          <p:cNvPr id="2" name="16 Grupo"/>
          <p:cNvGrpSpPr>
            <a:grpSpLocks/>
          </p:cNvGrpSpPr>
          <p:nvPr userDrawn="1"/>
        </p:nvGrpSpPr>
        <p:grpSpPr bwMode="auto">
          <a:xfrm>
            <a:off x="3701258" y="4441038"/>
            <a:ext cx="1811339" cy="490539"/>
            <a:chOff x="3871700" y="3423452"/>
            <a:chExt cx="1812075" cy="491737"/>
          </a:xfrm>
        </p:grpSpPr>
        <p:pic>
          <p:nvPicPr>
            <p:cNvPr id="21" name="11 Imagen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71700" y="3423452"/>
              <a:ext cx="288032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2 Subtítulo">
              <a:hlinkClick r:id="rId3" action="ppaction://hlinksldjump"/>
            </p:cNvPr>
            <p:cNvSpPr txBox="1">
              <a:spLocks/>
            </p:cNvSpPr>
            <p:nvPr/>
          </p:nvSpPr>
          <p:spPr bwMode="auto">
            <a:xfrm>
              <a:off x="4171859" y="3428555"/>
              <a:ext cx="1511916" cy="486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es-E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>
                <a:spcBef>
                  <a:spcPct val="20000"/>
                </a:spcBef>
                <a:buFont typeface="Arial" charset="0"/>
                <a:buNone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精彩由此开始</a:t>
              </a:r>
              <a:endParaRPr lang="es-E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3" name="图片 22" descr="uniview3.emf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916832"/>
            <a:ext cx="2590800" cy="65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标题 26"/>
          <p:cNvSpPr>
            <a:spLocks noGrp="1"/>
          </p:cNvSpPr>
          <p:nvPr>
            <p:ph type="title" hasCustomPrompt="1"/>
          </p:nvPr>
        </p:nvSpPr>
        <p:spPr>
          <a:xfrm>
            <a:off x="3600000" y="1997968"/>
            <a:ext cx="5256584" cy="638944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4" name="内容占位符 31"/>
          <p:cNvSpPr>
            <a:spLocks noGrp="1"/>
          </p:cNvSpPr>
          <p:nvPr>
            <p:ph sz="quarter" idx="10" hasCustomPrompt="1"/>
          </p:nvPr>
        </p:nvSpPr>
        <p:spPr>
          <a:xfrm>
            <a:off x="3600000" y="3241005"/>
            <a:ext cx="4753074" cy="10520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7" name="内容占位符 31"/>
          <p:cNvSpPr>
            <a:spLocks noGrp="1"/>
          </p:cNvSpPr>
          <p:nvPr>
            <p:ph sz="quarter" idx="11" hasCustomPrompt="1"/>
          </p:nvPr>
        </p:nvSpPr>
        <p:spPr>
          <a:xfrm>
            <a:off x="3600000" y="2636913"/>
            <a:ext cx="4753074" cy="5040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3851920" y="1988841"/>
            <a:ext cx="5292079" cy="2664296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23" descr="uniview3.em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4812" y="188640"/>
            <a:ext cx="170142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21"/>
          <p:cNvSpPr>
            <a:spLocks noChangeArrowheads="1"/>
          </p:cNvSpPr>
          <p:nvPr userDrawn="1"/>
        </p:nvSpPr>
        <p:spPr bwMode="auto">
          <a:xfrm>
            <a:off x="182786" y="6165304"/>
            <a:ext cx="1262063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25" tIns="45712" rIns="91425" bIns="45712">
            <a:spAutoFit/>
          </a:bodyPr>
          <a:lstStyle/>
          <a:p>
            <a:pPr eaLnBrk="0" hangingPunct="0"/>
            <a:r>
              <a:rPr lang="zh-CN" altLang="en-US" sz="1200">
                <a:solidFill>
                  <a:srgbClr val="6E6E6E"/>
                </a:solidFill>
                <a:ea typeface="华文细黑" pitchFamily="2" charset="-122"/>
              </a:rPr>
              <a:t>密级：对内公开</a:t>
            </a:r>
          </a:p>
        </p:txBody>
      </p:sp>
      <p:sp>
        <p:nvSpPr>
          <p:cNvPr id="15" name="Text Box 23"/>
          <p:cNvSpPr txBox="1">
            <a:spLocks noChangeArrowheads="1"/>
          </p:cNvSpPr>
          <p:nvPr userDrawn="1"/>
        </p:nvSpPr>
        <p:spPr bwMode="auto">
          <a:xfrm>
            <a:off x="182786" y="6424067"/>
            <a:ext cx="1723518" cy="2769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25" tIns="45712" rIns="91425" bIns="45712">
            <a:spAutoFit/>
          </a:bodyPr>
          <a:lstStyle/>
          <a:p>
            <a:pPr eaLnBrk="0" hangingPunct="0"/>
            <a:r>
              <a:rPr lang="zh-CN" altLang="en-US" sz="1200" dirty="0">
                <a:solidFill>
                  <a:srgbClr val="6E6E6E"/>
                </a:solidFill>
                <a:ea typeface="华文细黑" pitchFamily="2" charset="-122"/>
              </a:rPr>
              <a:t>浙江宇视科技有限公司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 t="37781" r="41207" b="4630"/>
          <a:stretch>
            <a:fillRect/>
          </a:stretch>
        </p:blipFill>
        <p:spPr bwMode="auto">
          <a:xfrm>
            <a:off x="0" y="1988840"/>
            <a:ext cx="385192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标题 26"/>
          <p:cNvSpPr>
            <a:spLocks noGrp="1"/>
          </p:cNvSpPr>
          <p:nvPr>
            <p:ph type="title" hasCustomPrompt="1"/>
          </p:nvPr>
        </p:nvSpPr>
        <p:spPr>
          <a:xfrm>
            <a:off x="4212000" y="2786400"/>
            <a:ext cx="4536464" cy="638944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25" name="内容占位符 31"/>
          <p:cNvSpPr>
            <a:spLocks noGrp="1"/>
          </p:cNvSpPr>
          <p:nvPr>
            <p:ph sz="quarter" idx="11" hasCustomPrompt="1"/>
          </p:nvPr>
        </p:nvSpPr>
        <p:spPr>
          <a:xfrm>
            <a:off x="4212000" y="3429000"/>
            <a:ext cx="4753074" cy="5040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3"/>
          <p:cNvSpPr txBox="1">
            <a:spLocks noChangeArrowheads="1"/>
          </p:cNvSpPr>
          <p:nvPr userDrawn="1"/>
        </p:nvSpPr>
        <p:spPr bwMode="auto">
          <a:xfrm>
            <a:off x="182786" y="6424067"/>
            <a:ext cx="1723518" cy="2769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25" tIns="45712" rIns="91425" bIns="45712">
            <a:spAutoFit/>
          </a:bodyPr>
          <a:lstStyle/>
          <a:p>
            <a:pPr eaLnBrk="0" hangingPunct="0"/>
            <a:r>
              <a:rPr lang="zh-CN" altLang="en-US" sz="1200" dirty="0">
                <a:solidFill>
                  <a:srgbClr val="6E6E6E"/>
                </a:solidFill>
                <a:latin typeface="微软雅黑" pitchFamily="34" charset="-122"/>
                <a:ea typeface="微软雅黑" pitchFamily="34" charset="-122"/>
              </a:rPr>
              <a:t>浙江宇视科技有限公司</a:t>
            </a:r>
          </a:p>
        </p:txBody>
      </p:sp>
      <p:pic>
        <p:nvPicPr>
          <p:cNvPr id="9" name="图片 8" descr="uniview3.em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916832"/>
            <a:ext cx="2590800" cy="65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8" descr="品质.jp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465564"/>
            <a:ext cx="1585680" cy="101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图片 20" descr="积累.jp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71630" y="3465564"/>
            <a:ext cx="1585680" cy="101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图片 21" descr="主动.jpg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43646" y="3465564"/>
            <a:ext cx="1571630" cy="101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图片 22" descr="分享.jpg"/>
          <p:cNvPicPr>
            <a:picLocks noChangeAspect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3454" y="3465564"/>
            <a:ext cx="1514243" cy="101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图片 23" descr="创新 为你.jpg"/>
          <p:cNvPicPr>
            <a:picLocks noChangeAspect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43261" y="3465564"/>
            <a:ext cx="1500193" cy="101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24" descr="合作.jpg"/>
          <p:cNvPicPr>
            <a:picLocks noChangeAspect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43839" y="3465564"/>
            <a:ext cx="1500161" cy="10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标题 26"/>
          <p:cNvSpPr>
            <a:spLocks noGrp="1"/>
          </p:cNvSpPr>
          <p:nvPr>
            <p:ph type="title" hasCustomPrompt="1"/>
          </p:nvPr>
        </p:nvSpPr>
        <p:spPr>
          <a:xfrm>
            <a:off x="3600000" y="2069975"/>
            <a:ext cx="5256584" cy="638944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26" name="内容占位符 31"/>
          <p:cNvSpPr>
            <a:spLocks noGrp="1"/>
          </p:cNvSpPr>
          <p:nvPr>
            <p:ph sz="quarter" idx="11" hasCustomPrompt="1"/>
          </p:nvPr>
        </p:nvSpPr>
        <p:spPr>
          <a:xfrm>
            <a:off x="3600000" y="2708920"/>
            <a:ext cx="4753074" cy="5040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12/27/2017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43335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 一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 userDrawn="1"/>
        </p:nvSpPr>
        <p:spPr>
          <a:xfrm>
            <a:off x="8028384" y="6553173"/>
            <a:ext cx="1043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9B5867-DE59-46F3-AFF3-A11EED7B06D6}" type="slidenum">
              <a:rPr lang="zh-CN" altLang="en-US" sz="12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/>
              <a:t>‹#›</a:t>
            </a:fld>
            <a:endParaRPr lang="zh-CN" altLang="en-US" sz="12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8229600" cy="64953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6" name="内容占位符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80920" cy="4464496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单击此处编辑正文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117475" y="6588125"/>
            <a:ext cx="771525" cy="196850"/>
            <a:chOff x="1292" y="1661"/>
            <a:chExt cx="3390" cy="862"/>
          </a:xfrm>
        </p:grpSpPr>
        <p:sp>
          <p:nvSpPr>
            <p:cNvPr id="1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292" y="1661"/>
              <a:ext cx="3390" cy="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" name="Freeform 5"/>
            <p:cNvSpPr>
              <a:spLocks/>
            </p:cNvSpPr>
            <p:nvPr userDrawn="1"/>
          </p:nvSpPr>
          <p:spPr bwMode="auto">
            <a:xfrm>
              <a:off x="1292" y="1967"/>
              <a:ext cx="467" cy="556"/>
            </a:xfrm>
            <a:custGeom>
              <a:avLst/>
              <a:gdLst/>
              <a:ahLst/>
              <a:cxnLst>
                <a:cxn ang="0">
                  <a:pos x="120" y="149"/>
                </a:cxn>
                <a:cxn ang="0">
                  <a:pos x="88" y="154"/>
                </a:cxn>
                <a:cxn ang="0">
                  <a:pos x="52" y="120"/>
                </a:cxn>
                <a:cxn ang="0">
                  <a:pos x="52" y="0"/>
                </a:cxn>
                <a:cxn ang="0">
                  <a:pos x="0" y="0"/>
                </a:cxn>
                <a:cxn ang="0">
                  <a:pos x="15" y="10"/>
                </a:cxn>
                <a:cxn ang="0">
                  <a:pos x="15" y="119"/>
                </a:cxn>
                <a:cxn ang="0">
                  <a:pos x="88" y="184"/>
                </a:cxn>
                <a:cxn ang="0">
                  <a:pos x="156" y="171"/>
                </a:cxn>
                <a:cxn ang="0">
                  <a:pos x="156" y="0"/>
                </a:cxn>
                <a:cxn ang="0">
                  <a:pos x="120" y="0"/>
                </a:cxn>
                <a:cxn ang="0">
                  <a:pos x="120" y="149"/>
                </a:cxn>
              </a:cxnLst>
              <a:rect l="0" t="0" r="r" b="b"/>
              <a:pathLst>
                <a:path w="156" h="184">
                  <a:moveTo>
                    <a:pt x="120" y="149"/>
                  </a:moveTo>
                  <a:cubicBezTo>
                    <a:pt x="114" y="151"/>
                    <a:pt x="102" y="154"/>
                    <a:pt x="88" y="154"/>
                  </a:cubicBezTo>
                  <a:cubicBezTo>
                    <a:pt x="64" y="154"/>
                    <a:pt x="52" y="143"/>
                    <a:pt x="52" y="12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5" y="164"/>
                    <a:pt x="41" y="184"/>
                    <a:pt x="88" y="184"/>
                  </a:cubicBezTo>
                  <a:cubicBezTo>
                    <a:pt x="115" y="184"/>
                    <a:pt x="141" y="178"/>
                    <a:pt x="156" y="171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120" y="14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" name="Freeform 6"/>
            <p:cNvSpPr>
              <a:spLocks/>
            </p:cNvSpPr>
            <p:nvPr userDrawn="1"/>
          </p:nvSpPr>
          <p:spPr bwMode="auto">
            <a:xfrm>
              <a:off x="1871" y="1960"/>
              <a:ext cx="425" cy="556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0" y="13"/>
                </a:cxn>
                <a:cxn ang="0">
                  <a:pos x="0" y="184"/>
                </a:cxn>
                <a:cxn ang="0">
                  <a:pos x="37" y="184"/>
                </a:cxn>
                <a:cxn ang="0">
                  <a:pos x="37" y="35"/>
                </a:cxn>
                <a:cxn ang="0">
                  <a:pos x="69" y="30"/>
                </a:cxn>
                <a:cxn ang="0">
                  <a:pos x="107" y="64"/>
                </a:cxn>
                <a:cxn ang="0">
                  <a:pos x="107" y="184"/>
                </a:cxn>
                <a:cxn ang="0">
                  <a:pos x="143" y="184"/>
                </a:cxn>
                <a:cxn ang="0">
                  <a:pos x="143" y="60"/>
                </a:cxn>
                <a:cxn ang="0">
                  <a:pos x="69" y="0"/>
                </a:cxn>
              </a:cxnLst>
              <a:rect l="0" t="0" r="r" b="b"/>
              <a:pathLst>
                <a:path w="143" h="184">
                  <a:moveTo>
                    <a:pt x="69" y="0"/>
                  </a:moveTo>
                  <a:cubicBezTo>
                    <a:pt x="41" y="0"/>
                    <a:pt x="18" y="5"/>
                    <a:pt x="0" y="13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4" y="32"/>
                    <a:pt x="56" y="30"/>
                    <a:pt x="69" y="30"/>
                  </a:cubicBezTo>
                  <a:cubicBezTo>
                    <a:pt x="94" y="30"/>
                    <a:pt x="107" y="43"/>
                    <a:pt x="107" y="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43" y="184"/>
                    <a:pt x="143" y="184"/>
                    <a:pt x="143" y="184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22"/>
                    <a:pt x="119" y="0"/>
                    <a:pt x="69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" name="Freeform 7"/>
            <p:cNvSpPr>
              <a:spLocks/>
            </p:cNvSpPr>
            <p:nvPr userDrawn="1"/>
          </p:nvSpPr>
          <p:spPr bwMode="auto">
            <a:xfrm>
              <a:off x="2373" y="1967"/>
              <a:ext cx="153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30"/>
                </a:cxn>
                <a:cxn ang="0">
                  <a:pos x="48" y="544"/>
                </a:cxn>
                <a:cxn ang="0">
                  <a:pos x="159" y="544"/>
                </a:cxn>
                <a:cxn ang="0">
                  <a:pos x="159" y="0"/>
                </a:cxn>
                <a:cxn ang="0">
                  <a:pos x="0" y="0"/>
                </a:cxn>
              </a:cxnLst>
              <a:rect l="0" t="0" r="r" b="b"/>
              <a:pathLst>
                <a:path w="159" h="544">
                  <a:moveTo>
                    <a:pt x="0" y="0"/>
                  </a:moveTo>
                  <a:lnTo>
                    <a:pt x="48" y="30"/>
                  </a:lnTo>
                  <a:lnTo>
                    <a:pt x="48" y="544"/>
                  </a:lnTo>
                  <a:lnTo>
                    <a:pt x="159" y="544"/>
                  </a:ln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Freeform 8"/>
            <p:cNvSpPr>
              <a:spLocks/>
            </p:cNvSpPr>
            <p:nvPr userDrawn="1"/>
          </p:nvSpPr>
          <p:spPr bwMode="auto">
            <a:xfrm>
              <a:off x="2562" y="1967"/>
              <a:ext cx="558" cy="549"/>
            </a:xfrm>
            <a:custGeom>
              <a:avLst/>
              <a:gdLst/>
              <a:ahLst/>
              <a:cxnLst>
                <a:cxn ang="0">
                  <a:pos x="107" y="120"/>
                </a:cxn>
                <a:cxn ang="0">
                  <a:pos x="100" y="148"/>
                </a:cxn>
                <a:cxn ang="0">
                  <a:pos x="100" y="148"/>
                </a:cxn>
                <a:cxn ang="0">
                  <a:pos x="92" y="120"/>
                </a:cxn>
                <a:cxn ang="0">
                  <a:pos x="55" y="0"/>
                </a:cxn>
                <a:cxn ang="0">
                  <a:pos x="0" y="0"/>
                </a:cxn>
                <a:cxn ang="0">
                  <a:pos x="19" y="11"/>
                </a:cxn>
                <a:cxn ang="0">
                  <a:pos x="79" y="180"/>
                </a:cxn>
                <a:cxn ang="0">
                  <a:pos x="121" y="180"/>
                </a:cxn>
                <a:cxn ang="0">
                  <a:pos x="186" y="0"/>
                </a:cxn>
                <a:cxn ang="0">
                  <a:pos x="145" y="0"/>
                </a:cxn>
                <a:cxn ang="0">
                  <a:pos x="107" y="120"/>
                </a:cxn>
              </a:cxnLst>
              <a:rect l="0" t="0" r="r" b="b"/>
              <a:pathLst>
                <a:path w="186" h="180">
                  <a:moveTo>
                    <a:pt x="107" y="120"/>
                  </a:moveTo>
                  <a:cubicBezTo>
                    <a:pt x="103" y="133"/>
                    <a:pt x="100" y="148"/>
                    <a:pt x="100" y="148"/>
                  </a:cubicBez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97" y="133"/>
                    <a:pt x="92" y="12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121" y="180"/>
                    <a:pt x="121" y="180"/>
                    <a:pt x="121" y="18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45" y="0"/>
                    <a:pt x="145" y="0"/>
                    <a:pt x="145" y="0"/>
                  </a:cubicBezTo>
                  <a:lnTo>
                    <a:pt x="107" y="12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4" name="Freeform 9"/>
            <p:cNvSpPr>
              <a:spLocks/>
            </p:cNvSpPr>
            <p:nvPr userDrawn="1"/>
          </p:nvSpPr>
          <p:spPr bwMode="auto">
            <a:xfrm>
              <a:off x="3873" y="1967"/>
              <a:ext cx="809" cy="549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03" y="119"/>
                </a:cxn>
                <a:cxn ang="0">
                  <a:pos x="198" y="147"/>
                </a:cxn>
                <a:cxn ang="0">
                  <a:pos x="198" y="147"/>
                </a:cxn>
                <a:cxn ang="0">
                  <a:pos x="192" y="119"/>
                </a:cxn>
                <a:cxn ang="0">
                  <a:pos x="159" y="0"/>
                </a:cxn>
                <a:cxn ang="0">
                  <a:pos x="125" y="0"/>
                </a:cxn>
                <a:cxn ang="0">
                  <a:pos x="93" y="119"/>
                </a:cxn>
                <a:cxn ang="0">
                  <a:pos x="87" y="147"/>
                </a:cxn>
                <a:cxn ang="0">
                  <a:pos x="86" y="147"/>
                </a:cxn>
                <a:cxn ang="0">
                  <a:pos x="81" y="119"/>
                </a:cxn>
                <a:cxn ang="0">
                  <a:pos x="50" y="0"/>
                </a:cxn>
                <a:cxn ang="0">
                  <a:pos x="0" y="0"/>
                </a:cxn>
                <a:cxn ang="0">
                  <a:pos x="17" y="11"/>
                </a:cxn>
                <a:cxn ang="0">
                  <a:pos x="67" y="180"/>
                </a:cxn>
                <a:cxn ang="0">
                  <a:pos x="105" y="180"/>
                </a:cxn>
                <a:cxn ang="0">
                  <a:pos x="136" y="66"/>
                </a:cxn>
                <a:cxn ang="0">
                  <a:pos x="142" y="40"/>
                </a:cxn>
                <a:cxn ang="0">
                  <a:pos x="143" y="40"/>
                </a:cxn>
                <a:cxn ang="0">
                  <a:pos x="148" y="66"/>
                </a:cxn>
                <a:cxn ang="0">
                  <a:pos x="180" y="180"/>
                </a:cxn>
                <a:cxn ang="0">
                  <a:pos x="217" y="180"/>
                </a:cxn>
                <a:cxn ang="0">
                  <a:pos x="270" y="0"/>
                </a:cxn>
                <a:cxn ang="0">
                  <a:pos x="234" y="0"/>
                </a:cxn>
              </a:cxnLst>
              <a:rect l="0" t="0" r="r" b="b"/>
              <a:pathLst>
                <a:path w="270" h="180">
                  <a:moveTo>
                    <a:pt x="234" y="0"/>
                  </a:moveTo>
                  <a:cubicBezTo>
                    <a:pt x="203" y="119"/>
                    <a:pt x="203" y="119"/>
                    <a:pt x="203" y="119"/>
                  </a:cubicBezTo>
                  <a:cubicBezTo>
                    <a:pt x="200" y="132"/>
                    <a:pt x="198" y="147"/>
                    <a:pt x="198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7"/>
                    <a:pt x="195" y="132"/>
                    <a:pt x="192" y="119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9" y="132"/>
                    <a:pt x="87" y="147"/>
                    <a:pt x="87" y="147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84" y="132"/>
                    <a:pt x="81" y="119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67" y="180"/>
                    <a:pt x="67" y="180"/>
                    <a:pt x="67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36" y="66"/>
                    <a:pt x="136" y="66"/>
                    <a:pt x="136" y="66"/>
                  </a:cubicBezTo>
                  <a:cubicBezTo>
                    <a:pt x="140" y="54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0"/>
                    <a:pt x="145" y="54"/>
                    <a:pt x="148" y="66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217" y="180"/>
                    <a:pt x="217" y="180"/>
                    <a:pt x="217" y="180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5" name="Freeform 10"/>
            <p:cNvSpPr>
              <a:spLocks/>
            </p:cNvSpPr>
            <p:nvPr userDrawn="1"/>
          </p:nvSpPr>
          <p:spPr bwMode="auto">
            <a:xfrm>
              <a:off x="3154" y="1967"/>
              <a:ext cx="146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" y="24"/>
                </a:cxn>
                <a:cxn ang="0">
                  <a:pos x="39" y="544"/>
                </a:cxn>
                <a:cxn ang="0">
                  <a:pos x="147" y="544"/>
                </a:cxn>
                <a:cxn ang="0">
                  <a:pos x="147" y="0"/>
                </a:cxn>
                <a:cxn ang="0">
                  <a:pos x="0" y="0"/>
                </a:cxn>
              </a:cxnLst>
              <a:rect l="0" t="0" r="r" b="b"/>
              <a:pathLst>
                <a:path w="147" h="544">
                  <a:moveTo>
                    <a:pt x="0" y="0"/>
                  </a:moveTo>
                  <a:lnTo>
                    <a:pt x="39" y="24"/>
                  </a:lnTo>
                  <a:lnTo>
                    <a:pt x="39" y="544"/>
                  </a:lnTo>
                  <a:lnTo>
                    <a:pt x="147" y="544"/>
                  </a:lnTo>
                  <a:lnTo>
                    <a:pt x="1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Freeform 11"/>
            <p:cNvSpPr>
              <a:spLocks noEditPoints="1"/>
            </p:cNvSpPr>
            <p:nvPr userDrawn="1"/>
          </p:nvSpPr>
          <p:spPr bwMode="auto">
            <a:xfrm>
              <a:off x="3399" y="1960"/>
              <a:ext cx="467" cy="563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0" y="94"/>
                </a:cxn>
                <a:cxn ang="0">
                  <a:pos x="88" y="188"/>
                </a:cxn>
                <a:cxn ang="0">
                  <a:pos x="150" y="175"/>
                </a:cxn>
                <a:cxn ang="0">
                  <a:pos x="139" y="148"/>
                </a:cxn>
                <a:cxn ang="0">
                  <a:pos x="90" y="159"/>
                </a:cxn>
                <a:cxn ang="0">
                  <a:pos x="36" y="118"/>
                </a:cxn>
                <a:cxn ang="0">
                  <a:pos x="34" y="102"/>
                </a:cxn>
                <a:cxn ang="0">
                  <a:pos x="33" y="93"/>
                </a:cxn>
                <a:cxn ang="0">
                  <a:pos x="154" y="93"/>
                </a:cxn>
                <a:cxn ang="0">
                  <a:pos x="154" y="79"/>
                </a:cxn>
                <a:cxn ang="0">
                  <a:pos x="80" y="0"/>
                </a:cxn>
                <a:cxn ang="0">
                  <a:pos x="80" y="27"/>
                </a:cxn>
                <a:cxn ang="0">
                  <a:pos x="119" y="67"/>
                </a:cxn>
                <a:cxn ang="0">
                  <a:pos x="35" y="67"/>
                </a:cxn>
                <a:cxn ang="0">
                  <a:pos x="80" y="27"/>
                </a:cxn>
              </a:cxnLst>
              <a:rect l="0" t="0" r="r" b="b"/>
              <a:pathLst>
                <a:path w="154" h="188">
                  <a:moveTo>
                    <a:pt x="80" y="0"/>
                  </a:moveTo>
                  <a:cubicBezTo>
                    <a:pt x="30" y="0"/>
                    <a:pt x="0" y="39"/>
                    <a:pt x="0" y="94"/>
                  </a:cubicBezTo>
                  <a:cubicBezTo>
                    <a:pt x="0" y="151"/>
                    <a:pt x="31" y="188"/>
                    <a:pt x="88" y="188"/>
                  </a:cubicBezTo>
                  <a:cubicBezTo>
                    <a:pt x="112" y="188"/>
                    <a:pt x="136" y="182"/>
                    <a:pt x="150" y="17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27" y="154"/>
                    <a:pt x="108" y="159"/>
                    <a:pt x="90" y="159"/>
                  </a:cubicBezTo>
                  <a:cubicBezTo>
                    <a:pt x="62" y="159"/>
                    <a:pt x="43" y="145"/>
                    <a:pt x="36" y="118"/>
                  </a:cubicBezTo>
                  <a:cubicBezTo>
                    <a:pt x="36" y="118"/>
                    <a:pt x="35" y="111"/>
                    <a:pt x="34" y="102"/>
                  </a:cubicBezTo>
                  <a:cubicBezTo>
                    <a:pt x="33" y="99"/>
                    <a:pt x="33" y="96"/>
                    <a:pt x="33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88"/>
                    <a:pt x="154" y="84"/>
                    <a:pt x="154" y="79"/>
                  </a:cubicBezTo>
                  <a:cubicBezTo>
                    <a:pt x="154" y="31"/>
                    <a:pt x="127" y="0"/>
                    <a:pt x="80" y="0"/>
                  </a:cubicBezTo>
                  <a:moveTo>
                    <a:pt x="80" y="27"/>
                  </a:moveTo>
                  <a:cubicBezTo>
                    <a:pt x="102" y="27"/>
                    <a:pt x="117" y="40"/>
                    <a:pt x="119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41" y="41"/>
                    <a:pt x="57" y="27"/>
                    <a:pt x="80" y="27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3175" y="1661"/>
              <a:ext cx="851" cy="209"/>
            </a:xfrm>
            <a:custGeom>
              <a:avLst/>
              <a:gdLst/>
              <a:ahLst/>
              <a:cxnLst>
                <a:cxn ang="0">
                  <a:pos x="283" y="69"/>
                </a:cxn>
                <a:cxn ang="0">
                  <a:pos x="142" y="0"/>
                </a:cxn>
                <a:cxn ang="0">
                  <a:pos x="0" y="69"/>
                </a:cxn>
                <a:cxn ang="0">
                  <a:pos x="142" y="28"/>
                </a:cxn>
                <a:cxn ang="0">
                  <a:pos x="283" y="69"/>
                </a:cxn>
              </a:cxnLst>
              <a:rect l="0" t="0" r="r" b="b"/>
              <a:pathLst>
                <a:path w="283" h="69">
                  <a:moveTo>
                    <a:pt x="283" y="69"/>
                  </a:moveTo>
                  <a:cubicBezTo>
                    <a:pt x="249" y="27"/>
                    <a:pt x="198" y="0"/>
                    <a:pt x="142" y="0"/>
                  </a:cubicBezTo>
                  <a:cubicBezTo>
                    <a:pt x="85" y="0"/>
                    <a:pt x="34" y="27"/>
                    <a:pt x="0" y="69"/>
                  </a:cubicBezTo>
                  <a:cubicBezTo>
                    <a:pt x="41" y="43"/>
                    <a:pt x="90" y="28"/>
                    <a:pt x="142" y="28"/>
                  </a:cubicBezTo>
                  <a:cubicBezTo>
                    <a:pt x="193" y="28"/>
                    <a:pt x="242" y="43"/>
                    <a:pt x="283" y="69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8" name="Oval 13"/>
            <p:cNvSpPr>
              <a:spLocks noChangeArrowheads="1"/>
            </p:cNvSpPr>
            <p:nvPr userDrawn="1"/>
          </p:nvSpPr>
          <p:spPr bwMode="auto">
            <a:xfrm>
              <a:off x="2415" y="1744"/>
              <a:ext cx="126" cy="125"/>
            </a:xfrm>
            <a:prstGeom prst="ellipse">
              <a:avLst/>
            </a:pr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 一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 userDrawn="1"/>
        </p:nvSpPr>
        <p:spPr>
          <a:xfrm>
            <a:off x="8028384" y="6553173"/>
            <a:ext cx="1043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9B5867-DE59-46F3-AFF3-A11EED7B06D6}" type="slidenum">
              <a:rPr lang="zh-CN" altLang="en-US" sz="12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/>
              <a:t>‹#›</a:t>
            </a:fld>
            <a:endParaRPr lang="zh-CN" altLang="en-US" sz="12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8229600" cy="64953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6" name="内容占位符 2"/>
          <p:cNvSpPr>
            <a:spLocks noGrp="1"/>
          </p:cNvSpPr>
          <p:nvPr>
            <p:ph idx="1" hasCustomPrompt="1"/>
          </p:nvPr>
        </p:nvSpPr>
        <p:spPr>
          <a:xfrm>
            <a:off x="467544" y="1700808"/>
            <a:ext cx="8280920" cy="4464496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单击此处编辑正文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内容占位符 2"/>
          <p:cNvSpPr>
            <a:spLocks noGrp="1"/>
          </p:cNvSpPr>
          <p:nvPr>
            <p:ph idx="10" hasCustomPrompt="1"/>
          </p:nvPr>
        </p:nvSpPr>
        <p:spPr>
          <a:xfrm>
            <a:off x="467544" y="1124744"/>
            <a:ext cx="8280920" cy="491512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单击此处编辑小标题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18" name="Group 4"/>
          <p:cNvGrpSpPr>
            <a:grpSpLocks noChangeAspect="1"/>
          </p:cNvGrpSpPr>
          <p:nvPr userDrawn="1"/>
        </p:nvGrpSpPr>
        <p:grpSpPr bwMode="auto">
          <a:xfrm>
            <a:off x="117475" y="6588125"/>
            <a:ext cx="771525" cy="196850"/>
            <a:chOff x="1292" y="1661"/>
            <a:chExt cx="3390" cy="862"/>
          </a:xfrm>
        </p:grpSpPr>
        <p:sp>
          <p:nvSpPr>
            <p:cNvPr id="1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292" y="1661"/>
              <a:ext cx="3390" cy="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" name="Freeform 5"/>
            <p:cNvSpPr>
              <a:spLocks/>
            </p:cNvSpPr>
            <p:nvPr userDrawn="1"/>
          </p:nvSpPr>
          <p:spPr bwMode="auto">
            <a:xfrm>
              <a:off x="1292" y="1967"/>
              <a:ext cx="467" cy="556"/>
            </a:xfrm>
            <a:custGeom>
              <a:avLst/>
              <a:gdLst/>
              <a:ahLst/>
              <a:cxnLst>
                <a:cxn ang="0">
                  <a:pos x="120" y="149"/>
                </a:cxn>
                <a:cxn ang="0">
                  <a:pos x="88" y="154"/>
                </a:cxn>
                <a:cxn ang="0">
                  <a:pos x="52" y="120"/>
                </a:cxn>
                <a:cxn ang="0">
                  <a:pos x="52" y="0"/>
                </a:cxn>
                <a:cxn ang="0">
                  <a:pos x="0" y="0"/>
                </a:cxn>
                <a:cxn ang="0">
                  <a:pos x="15" y="10"/>
                </a:cxn>
                <a:cxn ang="0">
                  <a:pos x="15" y="119"/>
                </a:cxn>
                <a:cxn ang="0">
                  <a:pos x="88" y="184"/>
                </a:cxn>
                <a:cxn ang="0">
                  <a:pos x="156" y="171"/>
                </a:cxn>
                <a:cxn ang="0">
                  <a:pos x="156" y="0"/>
                </a:cxn>
                <a:cxn ang="0">
                  <a:pos x="120" y="0"/>
                </a:cxn>
                <a:cxn ang="0">
                  <a:pos x="120" y="149"/>
                </a:cxn>
              </a:cxnLst>
              <a:rect l="0" t="0" r="r" b="b"/>
              <a:pathLst>
                <a:path w="156" h="184">
                  <a:moveTo>
                    <a:pt x="120" y="149"/>
                  </a:moveTo>
                  <a:cubicBezTo>
                    <a:pt x="114" y="151"/>
                    <a:pt x="102" y="154"/>
                    <a:pt x="88" y="154"/>
                  </a:cubicBezTo>
                  <a:cubicBezTo>
                    <a:pt x="64" y="154"/>
                    <a:pt x="52" y="143"/>
                    <a:pt x="52" y="12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5" y="164"/>
                    <a:pt x="41" y="184"/>
                    <a:pt x="88" y="184"/>
                  </a:cubicBezTo>
                  <a:cubicBezTo>
                    <a:pt x="115" y="184"/>
                    <a:pt x="141" y="178"/>
                    <a:pt x="156" y="171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120" y="14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1871" y="1960"/>
              <a:ext cx="425" cy="556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0" y="13"/>
                </a:cxn>
                <a:cxn ang="0">
                  <a:pos x="0" y="184"/>
                </a:cxn>
                <a:cxn ang="0">
                  <a:pos x="37" y="184"/>
                </a:cxn>
                <a:cxn ang="0">
                  <a:pos x="37" y="35"/>
                </a:cxn>
                <a:cxn ang="0">
                  <a:pos x="69" y="30"/>
                </a:cxn>
                <a:cxn ang="0">
                  <a:pos x="107" y="64"/>
                </a:cxn>
                <a:cxn ang="0">
                  <a:pos x="107" y="184"/>
                </a:cxn>
                <a:cxn ang="0">
                  <a:pos x="143" y="184"/>
                </a:cxn>
                <a:cxn ang="0">
                  <a:pos x="143" y="60"/>
                </a:cxn>
                <a:cxn ang="0">
                  <a:pos x="69" y="0"/>
                </a:cxn>
              </a:cxnLst>
              <a:rect l="0" t="0" r="r" b="b"/>
              <a:pathLst>
                <a:path w="143" h="184">
                  <a:moveTo>
                    <a:pt x="69" y="0"/>
                  </a:moveTo>
                  <a:cubicBezTo>
                    <a:pt x="41" y="0"/>
                    <a:pt x="18" y="5"/>
                    <a:pt x="0" y="13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4" y="32"/>
                    <a:pt x="56" y="30"/>
                    <a:pt x="69" y="30"/>
                  </a:cubicBezTo>
                  <a:cubicBezTo>
                    <a:pt x="94" y="30"/>
                    <a:pt x="107" y="43"/>
                    <a:pt x="107" y="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43" y="184"/>
                    <a:pt x="143" y="184"/>
                    <a:pt x="143" y="184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22"/>
                    <a:pt x="119" y="0"/>
                    <a:pt x="69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2373" y="1967"/>
              <a:ext cx="153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30"/>
                </a:cxn>
                <a:cxn ang="0">
                  <a:pos x="48" y="544"/>
                </a:cxn>
                <a:cxn ang="0">
                  <a:pos x="159" y="544"/>
                </a:cxn>
                <a:cxn ang="0">
                  <a:pos x="159" y="0"/>
                </a:cxn>
                <a:cxn ang="0">
                  <a:pos x="0" y="0"/>
                </a:cxn>
              </a:cxnLst>
              <a:rect l="0" t="0" r="r" b="b"/>
              <a:pathLst>
                <a:path w="159" h="544">
                  <a:moveTo>
                    <a:pt x="0" y="0"/>
                  </a:moveTo>
                  <a:lnTo>
                    <a:pt x="48" y="30"/>
                  </a:lnTo>
                  <a:lnTo>
                    <a:pt x="48" y="544"/>
                  </a:lnTo>
                  <a:lnTo>
                    <a:pt x="159" y="544"/>
                  </a:ln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4" name="Freeform 8"/>
            <p:cNvSpPr>
              <a:spLocks/>
            </p:cNvSpPr>
            <p:nvPr userDrawn="1"/>
          </p:nvSpPr>
          <p:spPr bwMode="auto">
            <a:xfrm>
              <a:off x="2562" y="1967"/>
              <a:ext cx="558" cy="549"/>
            </a:xfrm>
            <a:custGeom>
              <a:avLst/>
              <a:gdLst/>
              <a:ahLst/>
              <a:cxnLst>
                <a:cxn ang="0">
                  <a:pos x="107" y="120"/>
                </a:cxn>
                <a:cxn ang="0">
                  <a:pos x="100" y="148"/>
                </a:cxn>
                <a:cxn ang="0">
                  <a:pos x="100" y="148"/>
                </a:cxn>
                <a:cxn ang="0">
                  <a:pos x="92" y="120"/>
                </a:cxn>
                <a:cxn ang="0">
                  <a:pos x="55" y="0"/>
                </a:cxn>
                <a:cxn ang="0">
                  <a:pos x="0" y="0"/>
                </a:cxn>
                <a:cxn ang="0">
                  <a:pos x="19" y="11"/>
                </a:cxn>
                <a:cxn ang="0">
                  <a:pos x="79" y="180"/>
                </a:cxn>
                <a:cxn ang="0">
                  <a:pos x="121" y="180"/>
                </a:cxn>
                <a:cxn ang="0">
                  <a:pos x="186" y="0"/>
                </a:cxn>
                <a:cxn ang="0">
                  <a:pos x="145" y="0"/>
                </a:cxn>
                <a:cxn ang="0">
                  <a:pos x="107" y="120"/>
                </a:cxn>
              </a:cxnLst>
              <a:rect l="0" t="0" r="r" b="b"/>
              <a:pathLst>
                <a:path w="186" h="180">
                  <a:moveTo>
                    <a:pt x="107" y="120"/>
                  </a:moveTo>
                  <a:cubicBezTo>
                    <a:pt x="103" y="133"/>
                    <a:pt x="100" y="148"/>
                    <a:pt x="100" y="148"/>
                  </a:cubicBez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97" y="133"/>
                    <a:pt x="92" y="12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121" y="180"/>
                    <a:pt x="121" y="180"/>
                    <a:pt x="121" y="18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45" y="0"/>
                    <a:pt x="145" y="0"/>
                    <a:pt x="145" y="0"/>
                  </a:cubicBezTo>
                  <a:lnTo>
                    <a:pt x="107" y="12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5" name="Freeform 9"/>
            <p:cNvSpPr>
              <a:spLocks/>
            </p:cNvSpPr>
            <p:nvPr userDrawn="1"/>
          </p:nvSpPr>
          <p:spPr bwMode="auto">
            <a:xfrm>
              <a:off x="3873" y="1967"/>
              <a:ext cx="809" cy="549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03" y="119"/>
                </a:cxn>
                <a:cxn ang="0">
                  <a:pos x="198" y="147"/>
                </a:cxn>
                <a:cxn ang="0">
                  <a:pos x="198" y="147"/>
                </a:cxn>
                <a:cxn ang="0">
                  <a:pos x="192" y="119"/>
                </a:cxn>
                <a:cxn ang="0">
                  <a:pos x="159" y="0"/>
                </a:cxn>
                <a:cxn ang="0">
                  <a:pos x="125" y="0"/>
                </a:cxn>
                <a:cxn ang="0">
                  <a:pos x="93" y="119"/>
                </a:cxn>
                <a:cxn ang="0">
                  <a:pos x="87" y="147"/>
                </a:cxn>
                <a:cxn ang="0">
                  <a:pos x="86" y="147"/>
                </a:cxn>
                <a:cxn ang="0">
                  <a:pos x="81" y="119"/>
                </a:cxn>
                <a:cxn ang="0">
                  <a:pos x="50" y="0"/>
                </a:cxn>
                <a:cxn ang="0">
                  <a:pos x="0" y="0"/>
                </a:cxn>
                <a:cxn ang="0">
                  <a:pos x="17" y="11"/>
                </a:cxn>
                <a:cxn ang="0">
                  <a:pos x="67" y="180"/>
                </a:cxn>
                <a:cxn ang="0">
                  <a:pos x="105" y="180"/>
                </a:cxn>
                <a:cxn ang="0">
                  <a:pos x="136" y="66"/>
                </a:cxn>
                <a:cxn ang="0">
                  <a:pos x="142" y="40"/>
                </a:cxn>
                <a:cxn ang="0">
                  <a:pos x="143" y="40"/>
                </a:cxn>
                <a:cxn ang="0">
                  <a:pos x="148" y="66"/>
                </a:cxn>
                <a:cxn ang="0">
                  <a:pos x="180" y="180"/>
                </a:cxn>
                <a:cxn ang="0">
                  <a:pos x="217" y="180"/>
                </a:cxn>
                <a:cxn ang="0">
                  <a:pos x="270" y="0"/>
                </a:cxn>
                <a:cxn ang="0">
                  <a:pos x="234" y="0"/>
                </a:cxn>
              </a:cxnLst>
              <a:rect l="0" t="0" r="r" b="b"/>
              <a:pathLst>
                <a:path w="270" h="180">
                  <a:moveTo>
                    <a:pt x="234" y="0"/>
                  </a:moveTo>
                  <a:cubicBezTo>
                    <a:pt x="203" y="119"/>
                    <a:pt x="203" y="119"/>
                    <a:pt x="203" y="119"/>
                  </a:cubicBezTo>
                  <a:cubicBezTo>
                    <a:pt x="200" y="132"/>
                    <a:pt x="198" y="147"/>
                    <a:pt x="198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7"/>
                    <a:pt x="195" y="132"/>
                    <a:pt x="192" y="119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9" y="132"/>
                    <a:pt x="87" y="147"/>
                    <a:pt x="87" y="147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84" y="132"/>
                    <a:pt x="81" y="119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67" y="180"/>
                    <a:pt x="67" y="180"/>
                    <a:pt x="67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36" y="66"/>
                    <a:pt x="136" y="66"/>
                    <a:pt x="136" y="66"/>
                  </a:cubicBezTo>
                  <a:cubicBezTo>
                    <a:pt x="140" y="54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0"/>
                    <a:pt x="145" y="54"/>
                    <a:pt x="148" y="66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217" y="180"/>
                    <a:pt x="217" y="180"/>
                    <a:pt x="217" y="180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3154" y="1967"/>
              <a:ext cx="146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" y="24"/>
                </a:cxn>
                <a:cxn ang="0">
                  <a:pos x="39" y="544"/>
                </a:cxn>
                <a:cxn ang="0">
                  <a:pos x="147" y="544"/>
                </a:cxn>
                <a:cxn ang="0">
                  <a:pos x="147" y="0"/>
                </a:cxn>
                <a:cxn ang="0">
                  <a:pos x="0" y="0"/>
                </a:cxn>
              </a:cxnLst>
              <a:rect l="0" t="0" r="r" b="b"/>
              <a:pathLst>
                <a:path w="147" h="544">
                  <a:moveTo>
                    <a:pt x="0" y="0"/>
                  </a:moveTo>
                  <a:lnTo>
                    <a:pt x="39" y="24"/>
                  </a:lnTo>
                  <a:lnTo>
                    <a:pt x="39" y="544"/>
                  </a:lnTo>
                  <a:lnTo>
                    <a:pt x="147" y="544"/>
                  </a:lnTo>
                  <a:lnTo>
                    <a:pt x="1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3399" y="1960"/>
              <a:ext cx="467" cy="563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0" y="94"/>
                </a:cxn>
                <a:cxn ang="0">
                  <a:pos x="88" y="188"/>
                </a:cxn>
                <a:cxn ang="0">
                  <a:pos x="150" y="175"/>
                </a:cxn>
                <a:cxn ang="0">
                  <a:pos x="139" y="148"/>
                </a:cxn>
                <a:cxn ang="0">
                  <a:pos x="90" y="159"/>
                </a:cxn>
                <a:cxn ang="0">
                  <a:pos x="36" y="118"/>
                </a:cxn>
                <a:cxn ang="0">
                  <a:pos x="34" y="102"/>
                </a:cxn>
                <a:cxn ang="0">
                  <a:pos x="33" y="93"/>
                </a:cxn>
                <a:cxn ang="0">
                  <a:pos x="154" y="93"/>
                </a:cxn>
                <a:cxn ang="0">
                  <a:pos x="154" y="79"/>
                </a:cxn>
                <a:cxn ang="0">
                  <a:pos x="80" y="0"/>
                </a:cxn>
                <a:cxn ang="0">
                  <a:pos x="80" y="27"/>
                </a:cxn>
                <a:cxn ang="0">
                  <a:pos x="119" y="67"/>
                </a:cxn>
                <a:cxn ang="0">
                  <a:pos x="35" y="67"/>
                </a:cxn>
                <a:cxn ang="0">
                  <a:pos x="80" y="27"/>
                </a:cxn>
              </a:cxnLst>
              <a:rect l="0" t="0" r="r" b="b"/>
              <a:pathLst>
                <a:path w="154" h="188">
                  <a:moveTo>
                    <a:pt x="80" y="0"/>
                  </a:moveTo>
                  <a:cubicBezTo>
                    <a:pt x="30" y="0"/>
                    <a:pt x="0" y="39"/>
                    <a:pt x="0" y="94"/>
                  </a:cubicBezTo>
                  <a:cubicBezTo>
                    <a:pt x="0" y="151"/>
                    <a:pt x="31" y="188"/>
                    <a:pt x="88" y="188"/>
                  </a:cubicBezTo>
                  <a:cubicBezTo>
                    <a:pt x="112" y="188"/>
                    <a:pt x="136" y="182"/>
                    <a:pt x="150" y="17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27" y="154"/>
                    <a:pt x="108" y="159"/>
                    <a:pt x="90" y="159"/>
                  </a:cubicBezTo>
                  <a:cubicBezTo>
                    <a:pt x="62" y="159"/>
                    <a:pt x="43" y="145"/>
                    <a:pt x="36" y="118"/>
                  </a:cubicBezTo>
                  <a:cubicBezTo>
                    <a:pt x="36" y="118"/>
                    <a:pt x="35" y="111"/>
                    <a:pt x="34" y="102"/>
                  </a:cubicBezTo>
                  <a:cubicBezTo>
                    <a:pt x="33" y="99"/>
                    <a:pt x="33" y="96"/>
                    <a:pt x="33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88"/>
                    <a:pt x="154" y="84"/>
                    <a:pt x="154" y="79"/>
                  </a:cubicBezTo>
                  <a:cubicBezTo>
                    <a:pt x="154" y="31"/>
                    <a:pt x="127" y="0"/>
                    <a:pt x="80" y="0"/>
                  </a:cubicBezTo>
                  <a:moveTo>
                    <a:pt x="80" y="27"/>
                  </a:moveTo>
                  <a:cubicBezTo>
                    <a:pt x="102" y="27"/>
                    <a:pt x="117" y="40"/>
                    <a:pt x="119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41" y="41"/>
                    <a:pt x="57" y="27"/>
                    <a:pt x="80" y="27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8" name="Freeform 12"/>
            <p:cNvSpPr>
              <a:spLocks/>
            </p:cNvSpPr>
            <p:nvPr userDrawn="1"/>
          </p:nvSpPr>
          <p:spPr bwMode="auto">
            <a:xfrm>
              <a:off x="3175" y="1661"/>
              <a:ext cx="851" cy="209"/>
            </a:xfrm>
            <a:custGeom>
              <a:avLst/>
              <a:gdLst/>
              <a:ahLst/>
              <a:cxnLst>
                <a:cxn ang="0">
                  <a:pos x="283" y="69"/>
                </a:cxn>
                <a:cxn ang="0">
                  <a:pos x="142" y="0"/>
                </a:cxn>
                <a:cxn ang="0">
                  <a:pos x="0" y="69"/>
                </a:cxn>
                <a:cxn ang="0">
                  <a:pos x="142" y="28"/>
                </a:cxn>
                <a:cxn ang="0">
                  <a:pos x="283" y="69"/>
                </a:cxn>
              </a:cxnLst>
              <a:rect l="0" t="0" r="r" b="b"/>
              <a:pathLst>
                <a:path w="283" h="69">
                  <a:moveTo>
                    <a:pt x="283" y="69"/>
                  </a:moveTo>
                  <a:cubicBezTo>
                    <a:pt x="249" y="27"/>
                    <a:pt x="198" y="0"/>
                    <a:pt x="142" y="0"/>
                  </a:cubicBezTo>
                  <a:cubicBezTo>
                    <a:pt x="85" y="0"/>
                    <a:pt x="34" y="27"/>
                    <a:pt x="0" y="69"/>
                  </a:cubicBezTo>
                  <a:cubicBezTo>
                    <a:pt x="41" y="43"/>
                    <a:pt x="90" y="28"/>
                    <a:pt x="142" y="28"/>
                  </a:cubicBezTo>
                  <a:cubicBezTo>
                    <a:pt x="193" y="28"/>
                    <a:pt x="242" y="43"/>
                    <a:pt x="283" y="69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Oval 13"/>
            <p:cNvSpPr>
              <a:spLocks noChangeArrowheads="1"/>
            </p:cNvSpPr>
            <p:nvPr userDrawn="1"/>
          </p:nvSpPr>
          <p:spPr bwMode="auto">
            <a:xfrm>
              <a:off x="2415" y="1744"/>
              <a:ext cx="126" cy="125"/>
            </a:xfrm>
            <a:prstGeom prst="ellipse">
              <a:avLst/>
            </a:pr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 一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 userDrawn="1"/>
        </p:nvSpPr>
        <p:spPr>
          <a:xfrm>
            <a:off x="8028384" y="6553173"/>
            <a:ext cx="1043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9B5867-DE59-46F3-AFF3-A11EED7B06D6}" type="slidenum">
              <a:rPr lang="zh-CN" altLang="en-US" sz="12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/>
              <a:t>‹#›</a:t>
            </a:fld>
            <a:endParaRPr lang="zh-CN" altLang="en-US" sz="12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8229600" cy="64953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6" name="内容占位符 2"/>
          <p:cNvSpPr>
            <a:spLocks noGrp="1"/>
          </p:cNvSpPr>
          <p:nvPr>
            <p:ph idx="1" hasCustomPrompt="1"/>
          </p:nvPr>
        </p:nvSpPr>
        <p:spPr>
          <a:xfrm>
            <a:off x="467544" y="1700808"/>
            <a:ext cx="8280920" cy="4464496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单击此处编辑正文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内容占位符 2"/>
          <p:cNvSpPr>
            <a:spLocks noGrp="1"/>
          </p:cNvSpPr>
          <p:nvPr>
            <p:ph idx="10" hasCustomPrompt="1"/>
          </p:nvPr>
        </p:nvSpPr>
        <p:spPr>
          <a:xfrm>
            <a:off x="467544" y="1124744"/>
            <a:ext cx="8280920" cy="491512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单击此处编辑小标题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18" name="Group 4"/>
          <p:cNvGrpSpPr>
            <a:grpSpLocks noChangeAspect="1"/>
          </p:cNvGrpSpPr>
          <p:nvPr userDrawn="1"/>
        </p:nvGrpSpPr>
        <p:grpSpPr bwMode="auto">
          <a:xfrm>
            <a:off x="117475" y="6588125"/>
            <a:ext cx="771525" cy="196850"/>
            <a:chOff x="1292" y="1661"/>
            <a:chExt cx="3390" cy="862"/>
          </a:xfrm>
        </p:grpSpPr>
        <p:sp>
          <p:nvSpPr>
            <p:cNvPr id="1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292" y="1661"/>
              <a:ext cx="3390" cy="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" name="Freeform 5"/>
            <p:cNvSpPr>
              <a:spLocks/>
            </p:cNvSpPr>
            <p:nvPr userDrawn="1"/>
          </p:nvSpPr>
          <p:spPr bwMode="auto">
            <a:xfrm>
              <a:off x="1292" y="1967"/>
              <a:ext cx="467" cy="556"/>
            </a:xfrm>
            <a:custGeom>
              <a:avLst/>
              <a:gdLst/>
              <a:ahLst/>
              <a:cxnLst>
                <a:cxn ang="0">
                  <a:pos x="120" y="149"/>
                </a:cxn>
                <a:cxn ang="0">
                  <a:pos x="88" y="154"/>
                </a:cxn>
                <a:cxn ang="0">
                  <a:pos x="52" y="120"/>
                </a:cxn>
                <a:cxn ang="0">
                  <a:pos x="52" y="0"/>
                </a:cxn>
                <a:cxn ang="0">
                  <a:pos x="0" y="0"/>
                </a:cxn>
                <a:cxn ang="0">
                  <a:pos x="15" y="10"/>
                </a:cxn>
                <a:cxn ang="0">
                  <a:pos x="15" y="119"/>
                </a:cxn>
                <a:cxn ang="0">
                  <a:pos x="88" y="184"/>
                </a:cxn>
                <a:cxn ang="0">
                  <a:pos x="156" y="171"/>
                </a:cxn>
                <a:cxn ang="0">
                  <a:pos x="156" y="0"/>
                </a:cxn>
                <a:cxn ang="0">
                  <a:pos x="120" y="0"/>
                </a:cxn>
                <a:cxn ang="0">
                  <a:pos x="120" y="149"/>
                </a:cxn>
              </a:cxnLst>
              <a:rect l="0" t="0" r="r" b="b"/>
              <a:pathLst>
                <a:path w="156" h="184">
                  <a:moveTo>
                    <a:pt x="120" y="149"/>
                  </a:moveTo>
                  <a:cubicBezTo>
                    <a:pt x="114" y="151"/>
                    <a:pt x="102" y="154"/>
                    <a:pt x="88" y="154"/>
                  </a:cubicBezTo>
                  <a:cubicBezTo>
                    <a:pt x="64" y="154"/>
                    <a:pt x="52" y="143"/>
                    <a:pt x="52" y="12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5" y="164"/>
                    <a:pt x="41" y="184"/>
                    <a:pt x="88" y="184"/>
                  </a:cubicBezTo>
                  <a:cubicBezTo>
                    <a:pt x="115" y="184"/>
                    <a:pt x="141" y="178"/>
                    <a:pt x="156" y="171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120" y="14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1871" y="1960"/>
              <a:ext cx="425" cy="556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0" y="13"/>
                </a:cxn>
                <a:cxn ang="0">
                  <a:pos x="0" y="184"/>
                </a:cxn>
                <a:cxn ang="0">
                  <a:pos x="37" y="184"/>
                </a:cxn>
                <a:cxn ang="0">
                  <a:pos x="37" y="35"/>
                </a:cxn>
                <a:cxn ang="0">
                  <a:pos x="69" y="30"/>
                </a:cxn>
                <a:cxn ang="0">
                  <a:pos x="107" y="64"/>
                </a:cxn>
                <a:cxn ang="0">
                  <a:pos x="107" y="184"/>
                </a:cxn>
                <a:cxn ang="0">
                  <a:pos x="143" y="184"/>
                </a:cxn>
                <a:cxn ang="0">
                  <a:pos x="143" y="60"/>
                </a:cxn>
                <a:cxn ang="0">
                  <a:pos x="69" y="0"/>
                </a:cxn>
              </a:cxnLst>
              <a:rect l="0" t="0" r="r" b="b"/>
              <a:pathLst>
                <a:path w="143" h="184">
                  <a:moveTo>
                    <a:pt x="69" y="0"/>
                  </a:moveTo>
                  <a:cubicBezTo>
                    <a:pt x="41" y="0"/>
                    <a:pt x="18" y="5"/>
                    <a:pt x="0" y="13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4" y="32"/>
                    <a:pt x="56" y="30"/>
                    <a:pt x="69" y="30"/>
                  </a:cubicBezTo>
                  <a:cubicBezTo>
                    <a:pt x="94" y="30"/>
                    <a:pt x="107" y="43"/>
                    <a:pt x="107" y="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43" y="184"/>
                    <a:pt x="143" y="184"/>
                    <a:pt x="143" y="184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22"/>
                    <a:pt x="119" y="0"/>
                    <a:pt x="69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2373" y="1967"/>
              <a:ext cx="153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30"/>
                </a:cxn>
                <a:cxn ang="0">
                  <a:pos x="48" y="544"/>
                </a:cxn>
                <a:cxn ang="0">
                  <a:pos x="159" y="544"/>
                </a:cxn>
                <a:cxn ang="0">
                  <a:pos x="159" y="0"/>
                </a:cxn>
                <a:cxn ang="0">
                  <a:pos x="0" y="0"/>
                </a:cxn>
              </a:cxnLst>
              <a:rect l="0" t="0" r="r" b="b"/>
              <a:pathLst>
                <a:path w="159" h="544">
                  <a:moveTo>
                    <a:pt x="0" y="0"/>
                  </a:moveTo>
                  <a:lnTo>
                    <a:pt x="48" y="30"/>
                  </a:lnTo>
                  <a:lnTo>
                    <a:pt x="48" y="544"/>
                  </a:lnTo>
                  <a:lnTo>
                    <a:pt x="159" y="544"/>
                  </a:ln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4" name="Freeform 8"/>
            <p:cNvSpPr>
              <a:spLocks/>
            </p:cNvSpPr>
            <p:nvPr userDrawn="1"/>
          </p:nvSpPr>
          <p:spPr bwMode="auto">
            <a:xfrm>
              <a:off x="2562" y="1967"/>
              <a:ext cx="558" cy="549"/>
            </a:xfrm>
            <a:custGeom>
              <a:avLst/>
              <a:gdLst/>
              <a:ahLst/>
              <a:cxnLst>
                <a:cxn ang="0">
                  <a:pos x="107" y="120"/>
                </a:cxn>
                <a:cxn ang="0">
                  <a:pos x="100" y="148"/>
                </a:cxn>
                <a:cxn ang="0">
                  <a:pos x="100" y="148"/>
                </a:cxn>
                <a:cxn ang="0">
                  <a:pos x="92" y="120"/>
                </a:cxn>
                <a:cxn ang="0">
                  <a:pos x="55" y="0"/>
                </a:cxn>
                <a:cxn ang="0">
                  <a:pos x="0" y="0"/>
                </a:cxn>
                <a:cxn ang="0">
                  <a:pos x="19" y="11"/>
                </a:cxn>
                <a:cxn ang="0">
                  <a:pos x="79" y="180"/>
                </a:cxn>
                <a:cxn ang="0">
                  <a:pos x="121" y="180"/>
                </a:cxn>
                <a:cxn ang="0">
                  <a:pos x="186" y="0"/>
                </a:cxn>
                <a:cxn ang="0">
                  <a:pos x="145" y="0"/>
                </a:cxn>
                <a:cxn ang="0">
                  <a:pos x="107" y="120"/>
                </a:cxn>
              </a:cxnLst>
              <a:rect l="0" t="0" r="r" b="b"/>
              <a:pathLst>
                <a:path w="186" h="180">
                  <a:moveTo>
                    <a:pt x="107" y="120"/>
                  </a:moveTo>
                  <a:cubicBezTo>
                    <a:pt x="103" y="133"/>
                    <a:pt x="100" y="148"/>
                    <a:pt x="100" y="148"/>
                  </a:cubicBez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97" y="133"/>
                    <a:pt x="92" y="12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121" y="180"/>
                    <a:pt x="121" y="180"/>
                    <a:pt x="121" y="18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45" y="0"/>
                    <a:pt x="145" y="0"/>
                    <a:pt x="145" y="0"/>
                  </a:cubicBezTo>
                  <a:lnTo>
                    <a:pt x="107" y="12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5" name="Freeform 9"/>
            <p:cNvSpPr>
              <a:spLocks/>
            </p:cNvSpPr>
            <p:nvPr userDrawn="1"/>
          </p:nvSpPr>
          <p:spPr bwMode="auto">
            <a:xfrm>
              <a:off x="3873" y="1967"/>
              <a:ext cx="809" cy="549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03" y="119"/>
                </a:cxn>
                <a:cxn ang="0">
                  <a:pos x="198" y="147"/>
                </a:cxn>
                <a:cxn ang="0">
                  <a:pos x="198" y="147"/>
                </a:cxn>
                <a:cxn ang="0">
                  <a:pos x="192" y="119"/>
                </a:cxn>
                <a:cxn ang="0">
                  <a:pos x="159" y="0"/>
                </a:cxn>
                <a:cxn ang="0">
                  <a:pos x="125" y="0"/>
                </a:cxn>
                <a:cxn ang="0">
                  <a:pos x="93" y="119"/>
                </a:cxn>
                <a:cxn ang="0">
                  <a:pos x="87" y="147"/>
                </a:cxn>
                <a:cxn ang="0">
                  <a:pos x="86" y="147"/>
                </a:cxn>
                <a:cxn ang="0">
                  <a:pos x="81" y="119"/>
                </a:cxn>
                <a:cxn ang="0">
                  <a:pos x="50" y="0"/>
                </a:cxn>
                <a:cxn ang="0">
                  <a:pos x="0" y="0"/>
                </a:cxn>
                <a:cxn ang="0">
                  <a:pos x="17" y="11"/>
                </a:cxn>
                <a:cxn ang="0">
                  <a:pos x="67" y="180"/>
                </a:cxn>
                <a:cxn ang="0">
                  <a:pos x="105" y="180"/>
                </a:cxn>
                <a:cxn ang="0">
                  <a:pos x="136" y="66"/>
                </a:cxn>
                <a:cxn ang="0">
                  <a:pos x="142" y="40"/>
                </a:cxn>
                <a:cxn ang="0">
                  <a:pos x="143" y="40"/>
                </a:cxn>
                <a:cxn ang="0">
                  <a:pos x="148" y="66"/>
                </a:cxn>
                <a:cxn ang="0">
                  <a:pos x="180" y="180"/>
                </a:cxn>
                <a:cxn ang="0">
                  <a:pos x="217" y="180"/>
                </a:cxn>
                <a:cxn ang="0">
                  <a:pos x="270" y="0"/>
                </a:cxn>
                <a:cxn ang="0">
                  <a:pos x="234" y="0"/>
                </a:cxn>
              </a:cxnLst>
              <a:rect l="0" t="0" r="r" b="b"/>
              <a:pathLst>
                <a:path w="270" h="180">
                  <a:moveTo>
                    <a:pt x="234" y="0"/>
                  </a:moveTo>
                  <a:cubicBezTo>
                    <a:pt x="203" y="119"/>
                    <a:pt x="203" y="119"/>
                    <a:pt x="203" y="119"/>
                  </a:cubicBezTo>
                  <a:cubicBezTo>
                    <a:pt x="200" y="132"/>
                    <a:pt x="198" y="147"/>
                    <a:pt x="198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7"/>
                    <a:pt x="195" y="132"/>
                    <a:pt x="192" y="119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9" y="132"/>
                    <a:pt x="87" y="147"/>
                    <a:pt x="87" y="147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84" y="132"/>
                    <a:pt x="81" y="119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67" y="180"/>
                    <a:pt x="67" y="180"/>
                    <a:pt x="67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36" y="66"/>
                    <a:pt x="136" y="66"/>
                    <a:pt x="136" y="66"/>
                  </a:cubicBezTo>
                  <a:cubicBezTo>
                    <a:pt x="140" y="54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0"/>
                    <a:pt x="145" y="54"/>
                    <a:pt x="148" y="66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217" y="180"/>
                    <a:pt x="217" y="180"/>
                    <a:pt x="217" y="180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3154" y="1967"/>
              <a:ext cx="146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" y="24"/>
                </a:cxn>
                <a:cxn ang="0">
                  <a:pos x="39" y="544"/>
                </a:cxn>
                <a:cxn ang="0">
                  <a:pos x="147" y="544"/>
                </a:cxn>
                <a:cxn ang="0">
                  <a:pos x="147" y="0"/>
                </a:cxn>
                <a:cxn ang="0">
                  <a:pos x="0" y="0"/>
                </a:cxn>
              </a:cxnLst>
              <a:rect l="0" t="0" r="r" b="b"/>
              <a:pathLst>
                <a:path w="147" h="544">
                  <a:moveTo>
                    <a:pt x="0" y="0"/>
                  </a:moveTo>
                  <a:lnTo>
                    <a:pt x="39" y="24"/>
                  </a:lnTo>
                  <a:lnTo>
                    <a:pt x="39" y="544"/>
                  </a:lnTo>
                  <a:lnTo>
                    <a:pt x="147" y="544"/>
                  </a:lnTo>
                  <a:lnTo>
                    <a:pt x="1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3399" y="1960"/>
              <a:ext cx="467" cy="563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0" y="94"/>
                </a:cxn>
                <a:cxn ang="0">
                  <a:pos x="88" y="188"/>
                </a:cxn>
                <a:cxn ang="0">
                  <a:pos x="150" y="175"/>
                </a:cxn>
                <a:cxn ang="0">
                  <a:pos x="139" y="148"/>
                </a:cxn>
                <a:cxn ang="0">
                  <a:pos x="90" y="159"/>
                </a:cxn>
                <a:cxn ang="0">
                  <a:pos x="36" y="118"/>
                </a:cxn>
                <a:cxn ang="0">
                  <a:pos x="34" y="102"/>
                </a:cxn>
                <a:cxn ang="0">
                  <a:pos x="33" y="93"/>
                </a:cxn>
                <a:cxn ang="0">
                  <a:pos x="154" y="93"/>
                </a:cxn>
                <a:cxn ang="0">
                  <a:pos x="154" y="79"/>
                </a:cxn>
                <a:cxn ang="0">
                  <a:pos x="80" y="0"/>
                </a:cxn>
                <a:cxn ang="0">
                  <a:pos x="80" y="27"/>
                </a:cxn>
                <a:cxn ang="0">
                  <a:pos x="119" y="67"/>
                </a:cxn>
                <a:cxn ang="0">
                  <a:pos x="35" y="67"/>
                </a:cxn>
                <a:cxn ang="0">
                  <a:pos x="80" y="27"/>
                </a:cxn>
              </a:cxnLst>
              <a:rect l="0" t="0" r="r" b="b"/>
              <a:pathLst>
                <a:path w="154" h="188">
                  <a:moveTo>
                    <a:pt x="80" y="0"/>
                  </a:moveTo>
                  <a:cubicBezTo>
                    <a:pt x="30" y="0"/>
                    <a:pt x="0" y="39"/>
                    <a:pt x="0" y="94"/>
                  </a:cubicBezTo>
                  <a:cubicBezTo>
                    <a:pt x="0" y="151"/>
                    <a:pt x="31" y="188"/>
                    <a:pt x="88" y="188"/>
                  </a:cubicBezTo>
                  <a:cubicBezTo>
                    <a:pt x="112" y="188"/>
                    <a:pt x="136" y="182"/>
                    <a:pt x="150" y="17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27" y="154"/>
                    <a:pt x="108" y="159"/>
                    <a:pt x="90" y="159"/>
                  </a:cubicBezTo>
                  <a:cubicBezTo>
                    <a:pt x="62" y="159"/>
                    <a:pt x="43" y="145"/>
                    <a:pt x="36" y="118"/>
                  </a:cubicBezTo>
                  <a:cubicBezTo>
                    <a:pt x="36" y="118"/>
                    <a:pt x="35" y="111"/>
                    <a:pt x="34" y="102"/>
                  </a:cubicBezTo>
                  <a:cubicBezTo>
                    <a:pt x="33" y="99"/>
                    <a:pt x="33" y="96"/>
                    <a:pt x="33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88"/>
                    <a:pt x="154" y="84"/>
                    <a:pt x="154" y="79"/>
                  </a:cubicBezTo>
                  <a:cubicBezTo>
                    <a:pt x="154" y="31"/>
                    <a:pt x="127" y="0"/>
                    <a:pt x="80" y="0"/>
                  </a:cubicBezTo>
                  <a:moveTo>
                    <a:pt x="80" y="27"/>
                  </a:moveTo>
                  <a:cubicBezTo>
                    <a:pt x="102" y="27"/>
                    <a:pt x="117" y="40"/>
                    <a:pt x="119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41" y="41"/>
                    <a:pt x="57" y="27"/>
                    <a:pt x="80" y="27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8" name="Freeform 12"/>
            <p:cNvSpPr>
              <a:spLocks/>
            </p:cNvSpPr>
            <p:nvPr userDrawn="1"/>
          </p:nvSpPr>
          <p:spPr bwMode="auto">
            <a:xfrm>
              <a:off x="3175" y="1661"/>
              <a:ext cx="851" cy="209"/>
            </a:xfrm>
            <a:custGeom>
              <a:avLst/>
              <a:gdLst/>
              <a:ahLst/>
              <a:cxnLst>
                <a:cxn ang="0">
                  <a:pos x="283" y="69"/>
                </a:cxn>
                <a:cxn ang="0">
                  <a:pos x="142" y="0"/>
                </a:cxn>
                <a:cxn ang="0">
                  <a:pos x="0" y="69"/>
                </a:cxn>
                <a:cxn ang="0">
                  <a:pos x="142" y="28"/>
                </a:cxn>
                <a:cxn ang="0">
                  <a:pos x="283" y="69"/>
                </a:cxn>
              </a:cxnLst>
              <a:rect l="0" t="0" r="r" b="b"/>
              <a:pathLst>
                <a:path w="283" h="69">
                  <a:moveTo>
                    <a:pt x="283" y="69"/>
                  </a:moveTo>
                  <a:cubicBezTo>
                    <a:pt x="249" y="27"/>
                    <a:pt x="198" y="0"/>
                    <a:pt x="142" y="0"/>
                  </a:cubicBezTo>
                  <a:cubicBezTo>
                    <a:pt x="85" y="0"/>
                    <a:pt x="34" y="27"/>
                    <a:pt x="0" y="69"/>
                  </a:cubicBezTo>
                  <a:cubicBezTo>
                    <a:pt x="41" y="43"/>
                    <a:pt x="90" y="28"/>
                    <a:pt x="142" y="28"/>
                  </a:cubicBezTo>
                  <a:cubicBezTo>
                    <a:pt x="193" y="28"/>
                    <a:pt x="242" y="43"/>
                    <a:pt x="283" y="69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Oval 13"/>
            <p:cNvSpPr>
              <a:spLocks noChangeArrowheads="1"/>
            </p:cNvSpPr>
            <p:nvPr userDrawn="1"/>
          </p:nvSpPr>
          <p:spPr bwMode="auto">
            <a:xfrm>
              <a:off x="2415" y="1744"/>
              <a:ext cx="126" cy="125"/>
            </a:xfrm>
            <a:prstGeom prst="ellipse">
              <a:avLst/>
            </a:pr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 二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back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439989"/>
            <a:ext cx="9144000" cy="41801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027988" y="6553200"/>
            <a:ext cx="10445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51DDEF4D-8900-428A-BCD6-F48BA28B0BB4}" type="slidenum">
              <a:rPr lang="zh-CN" altLang="en-US" sz="120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>
                <a:defRPr/>
              </a:pPr>
              <a:t>‹#›</a:t>
            </a:fld>
            <a:endParaRPr lang="zh-CN" altLang="en-US" sz="12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8229600" cy="64953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24" name="内容占位符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80920" cy="3888432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单击此处编辑正文</a:t>
            </a:r>
          </a:p>
        </p:txBody>
      </p:sp>
      <p:cxnSp>
        <p:nvCxnSpPr>
          <p:cNvPr id="25" name="9 Conector recto"/>
          <p:cNvCxnSpPr/>
          <p:nvPr userDrawn="1"/>
        </p:nvCxnSpPr>
        <p:spPr bwMode="auto">
          <a:xfrm>
            <a:off x="4572000" y="1196752"/>
            <a:ext cx="0" cy="410445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1 Título"/>
          <p:cNvSpPr txBox="1">
            <a:spLocks/>
          </p:cNvSpPr>
          <p:nvPr userDrawn="1"/>
        </p:nvSpPr>
        <p:spPr bwMode="auto">
          <a:xfrm>
            <a:off x="4913313" y="4150022"/>
            <a:ext cx="26638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12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了解更多信息，请访问</a:t>
            </a:r>
            <a:r>
              <a:rPr lang="es-HN" altLang="zh-CN" sz="12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endParaRPr lang="es-HN" altLang="zh-CN" sz="12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1 Título"/>
          <p:cNvSpPr txBox="1">
            <a:spLocks/>
          </p:cNvSpPr>
          <p:nvPr userDrawn="1"/>
        </p:nvSpPr>
        <p:spPr bwMode="auto">
          <a:xfrm>
            <a:off x="4913313" y="4394497"/>
            <a:ext cx="33242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s-HN" altLang="zh-CN" sz="1900" b="1" dirty="0">
                <a:solidFill>
                  <a:srgbClr val="404040"/>
                </a:solidFill>
                <a:latin typeface="Rockwell" pitchFamily="18" charset="0"/>
              </a:rPr>
              <a:t>www.</a:t>
            </a:r>
            <a:r>
              <a:rPr lang="en-US" altLang="zh-CN" sz="1900" b="1" dirty="0" err="1">
                <a:solidFill>
                  <a:srgbClr val="C00000"/>
                </a:solidFill>
                <a:latin typeface="Rockwell" pitchFamily="18" charset="0"/>
              </a:rPr>
              <a:t>cn-uniview</a:t>
            </a:r>
            <a:r>
              <a:rPr lang="es-HN" altLang="zh-CN" sz="1900" b="1" dirty="0">
                <a:solidFill>
                  <a:srgbClr val="404040"/>
                </a:solidFill>
                <a:latin typeface="Rockwell" pitchFamily="18" charset="0"/>
              </a:rPr>
              <a:t>.com</a:t>
            </a:r>
            <a:endParaRPr lang="es-HN" altLang="zh-CN" sz="1900" b="1" dirty="0">
              <a:solidFill>
                <a:srgbClr val="FFC000"/>
              </a:solidFill>
              <a:latin typeface="Rockwell" pitchFamily="18" charset="0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117475" y="6588125"/>
            <a:ext cx="771525" cy="196850"/>
            <a:chOff x="1292" y="1661"/>
            <a:chExt cx="3390" cy="862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292" y="1661"/>
              <a:ext cx="3390" cy="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1292" y="1967"/>
              <a:ext cx="467" cy="556"/>
            </a:xfrm>
            <a:custGeom>
              <a:avLst/>
              <a:gdLst/>
              <a:ahLst/>
              <a:cxnLst>
                <a:cxn ang="0">
                  <a:pos x="120" y="149"/>
                </a:cxn>
                <a:cxn ang="0">
                  <a:pos x="88" y="154"/>
                </a:cxn>
                <a:cxn ang="0">
                  <a:pos x="52" y="120"/>
                </a:cxn>
                <a:cxn ang="0">
                  <a:pos x="52" y="0"/>
                </a:cxn>
                <a:cxn ang="0">
                  <a:pos x="0" y="0"/>
                </a:cxn>
                <a:cxn ang="0">
                  <a:pos x="15" y="10"/>
                </a:cxn>
                <a:cxn ang="0">
                  <a:pos x="15" y="119"/>
                </a:cxn>
                <a:cxn ang="0">
                  <a:pos x="88" y="184"/>
                </a:cxn>
                <a:cxn ang="0">
                  <a:pos x="156" y="171"/>
                </a:cxn>
                <a:cxn ang="0">
                  <a:pos x="156" y="0"/>
                </a:cxn>
                <a:cxn ang="0">
                  <a:pos x="120" y="0"/>
                </a:cxn>
                <a:cxn ang="0">
                  <a:pos x="120" y="149"/>
                </a:cxn>
              </a:cxnLst>
              <a:rect l="0" t="0" r="r" b="b"/>
              <a:pathLst>
                <a:path w="156" h="184">
                  <a:moveTo>
                    <a:pt x="120" y="149"/>
                  </a:moveTo>
                  <a:cubicBezTo>
                    <a:pt x="114" y="151"/>
                    <a:pt x="102" y="154"/>
                    <a:pt x="88" y="154"/>
                  </a:cubicBezTo>
                  <a:cubicBezTo>
                    <a:pt x="64" y="154"/>
                    <a:pt x="52" y="143"/>
                    <a:pt x="52" y="12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5" y="164"/>
                    <a:pt x="41" y="184"/>
                    <a:pt x="88" y="184"/>
                  </a:cubicBezTo>
                  <a:cubicBezTo>
                    <a:pt x="115" y="184"/>
                    <a:pt x="141" y="178"/>
                    <a:pt x="156" y="171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120" y="14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1871" y="1960"/>
              <a:ext cx="425" cy="556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0" y="13"/>
                </a:cxn>
                <a:cxn ang="0">
                  <a:pos x="0" y="184"/>
                </a:cxn>
                <a:cxn ang="0">
                  <a:pos x="37" y="184"/>
                </a:cxn>
                <a:cxn ang="0">
                  <a:pos x="37" y="35"/>
                </a:cxn>
                <a:cxn ang="0">
                  <a:pos x="69" y="30"/>
                </a:cxn>
                <a:cxn ang="0">
                  <a:pos x="107" y="64"/>
                </a:cxn>
                <a:cxn ang="0">
                  <a:pos x="107" y="184"/>
                </a:cxn>
                <a:cxn ang="0">
                  <a:pos x="143" y="184"/>
                </a:cxn>
                <a:cxn ang="0">
                  <a:pos x="143" y="60"/>
                </a:cxn>
                <a:cxn ang="0">
                  <a:pos x="69" y="0"/>
                </a:cxn>
              </a:cxnLst>
              <a:rect l="0" t="0" r="r" b="b"/>
              <a:pathLst>
                <a:path w="143" h="184">
                  <a:moveTo>
                    <a:pt x="69" y="0"/>
                  </a:moveTo>
                  <a:cubicBezTo>
                    <a:pt x="41" y="0"/>
                    <a:pt x="18" y="5"/>
                    <a:pt x="0" y="13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4" y="32"/>
                    <a:pt x="56" y="30"/>
                    <a:pt x="69" y="30"/>
                  </a:cubicBezTo>
                  <a:cubicBezTo>
                    <a:pt x="94" y="30"/>
                    <a:pt x="107" y="43"/>
                    <a:pt x="107" y="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43" y="184"/>
                    <a:pt x="143" y="184"/>
                    <a:pt x="143" y="184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22"/>
                    <a:pt x="119" y="0"/>
                    <a:pt x="69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8" name="Freeform 7"/>
            <p:cNvSpPr>
              <a:spLocks/>
            </p:cNvSpPr>
            <p:nvPr userDrawn="1"/>
          </p:nvSpPr>
          <p:spPr bwMode="auto">
            <a:xfrm>
              <a:off x="2373" y="1967"/>
              <a:ext cx="153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30"/>
                </a:cxn>
                <a:cxn ang="0">
                  <a:pos x="48" y="544"/>
                </a:cxn>
                <a:cxn ang="0">
                  <a:pos x="159" y="544"/>
                </a:cxn>
                <a:cxn ang="0">
                  <a:pos x="159" y="0"/>
                </a:cxn>
                <a:cxn ang="0">
                  <a:pos x="0" y="0"/>
                </a:cxn>
              </a:cxnLst>
              <a:rect l="0" t="0" r="r" b="b"/>
              <a:pathLst>
                <a:path w="159" h="544">
                  <a:moveTo>
                    <a:pt x="0" y="0"/>
                  </a:moveTo>
                  <a:lnTo>
                    <a:pt x="48" y="30"/>
                  </a:lnTo>
                  <a:lnTo>
                    <a:pt x="48" y="544"/>
                  </a:lnTo>
                  <a:lnTo>
                    <a:pt x="159" y="544"/>
                  </a:ln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 userDrawn="1"/>
          </p:nvSpPr>
          <p:spPr bwMode="auto">
            <a:xfrm>
              <a:off x="2562" y="1967"/>
              <a:ext cx="558" cy="549"/>
            </a:xfrm>
            <a:custGeom>
              <a:avLst/>
              <a:gdLst/>
              <a:ahLst/>
              <a:cxnLst>
                <a:cxn ang="0">
                  <a:pos x="107" y="120"/>
                </a:cxn>
                <a:cxn ang="0">
                  <a:pos x="100" y="148"/>
                </a:cxn>
                <a:cxn ang="0">
                  <a:pos x="100" y="148"/>
                </a:cxn>
                <a:cxn ang="0">
                  <a:pos x="92" y="120"/>
                </a:cxn>
                <a:cxn ang="0">
                  <a:pos x="55" y="0"/>
                </a:cxn>
                <a:cxn ang="0">
                  <a:pos x="0" y="0"/>
                </a:cxn>
                <a:cxn ang="0">
                  <a:pos x="19" y="11"/>
                </a:cxn>
                <a:cxn ang="0">
                  <a:pos x="79" y="180"/>
                </a:cxn>
                <a:cxn ang="0">
                  <a:pos x="121" y="180"/>
                </a:cxn>
                <a:cxn ang="0">
                  <a:pos x="186" y="0"/>
                </a:cxn>
                <a:cxn ang="0">
                  <a:pos x="145" y="0"/>
                </a:cxn>
                <a:cxn ang="0">
                  <a:pos x="107" y="120"/>
                </a:cxn>
              </a:cxnLst>
              <a:rect l="0" t="0" r="r" b="b"/>
              <a:pathLst>
                <a:path w="186" h="180">
                  <a:moveTo>
                    <a:pt x="107" y="120"/>
                  </a:moveTo>
                  <a:cubicBezTo>
                    <a:pt x="103" y="133"/>
                    <a:pt x="100" y="148"/>
                    <a:pt x="100" y="148"/>
                  </a:cubicBez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97" y="133"/>
                    <a:pt x="92" y="12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121" y="180"/>
                    <a:pt x="121" y="180"/>
                    <a:pt x="121" y="18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45" y="0"/>
                    <a:pt x="145" y="0"/>
                    <a:pt x="145" y="0"/>
                  </a:cubicBezTo>
                  <a:lnTo>
                    <a:pt x="107" y="12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0" name="Freeform 9"/>
            <p:cNvSpPr>
              <a:spLocks/>
            </p:cNvSpPr>
            <p:nvPr userDrawn="1"/>
          </p:nvSpPr>
          <p:spPr bwMode="auto">
            <a:xfrm>
              <a:off x="3873" y="1967"/>
              <a:ext cx="809" cy="549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03" y="119"/>
                </a:cxn>
                <a:cxn ang="0">
                  <a:pos x="198" y="147"/>
                </a:cxn>
                <a:cxn ang="0">
                  <a:pos x="198" y="147"/>
                </a:cxn>
                <a:cxn ang="0">
                  <a:pos x="192" y="119"/>
                </a:cxn>
                <a:cxn ang="0">
                  <a:pos x="159" y="0"/>
                </a:cxn>
                <a:cxn ang="0">
                  <a:pos x="125" y="0"/>
                </a:cxn>
                <a:cxn ang="0">
                  <a:pos x="93" y="119"/>
                </a:cxn>
                <a:cxn ang="0">
                  <a:pos x="87" y="147"/>
                </a:cxn>
                <a:cxn ang="0">
                  <a:pos x="86" y="147"/>
                </a:cxn>
                <a:cxn ang="0">
                  <a:pos x="81" y="119"/>
                </a:cxn>
                <a:cxn ang="0">
                  <a:pos x="50" y="0"/>
                </a:cxn>
                <a:cxn ang="0">
                  <a:pos x="0" y="0"/>
                </a:cxn>
                <a:cxn ang="0">
                  <a:pos x="17" y="11"/>
                </a:cxn>
                <a:cxn ang="0">
                  <a:pos x="67" y="180"/>
                </a:cxn>
                <a:cxn ang="0">
                  <a:pos x="105" y="180"/>
                </a:cxn>
                <a:cxn ang="0">
                  <a:pos x="136" y="66"/>
                </a:cxn>
                <a:cxn ang="0">
                  <a:pos x="142" y="40"/>
                </a:cxn>
                <a:cxn ang="0">
                  <a:pos x="143" y="40"/>
                </a:cxn>
                <a:cxn ang="0">
                  <a:pos x="148" y="66"/>
                </a:cxn>
                <a:cxn ang="0">
                  <a:pos x="180" y="180"/>
                </a:cxn>
                <a:cxn ang="0">
                  <a:pos x="217" y="180"/>
                </a:cxn>
                <a:cxn ang="0">
                  <a:pos x="270" y="0"/>
                </a:cxn>
                <a:cxn ang="0">
                  <a:pos x="234" y="0"/>
                </a:cxn>
              </a:cxnLst>
              <a:rect l="0" t="0" r="r" b="b"/>
              <a:pathLst>
                <a:path w="270" h="180">
                  <a:moveTo>
                    <a:pt x="234" y="0"/>
                  </a:moveTo>
                  <a:cubicBezTo>
                    <a:pt x="203" y="119"/>
                    <a:pt x="203" y="119"/>
                    <a:pt x="203" y="119"/>
                  </a:cubicBezTo>
                  <a:cubicBezTo>
                    <a:pt x="200" y="132"/>
                    <a:pt x="198" y="147"/>
                    <a:pt x="198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7"/>
                    <a:pt x="195" y="132"/>
                    <a:pt x="192" y="119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9" y="132"/>
                    <a:pt x="87" y="147"/>
                    <a:pt x="87" y="147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84" y="132"/>
                    <a:pt x="81" y="119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67" y="180"/>
                    <a:pt x="67" y="180"/>
                    <a:pt x="67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36" y="66"/>
                    <a:pt x="136" y="66"/>
                    <a:pt x="136" y="66"/>
                  </a:cubicBezTo>
                  <a:cubicBezTo>
                    <a:pt x="140" y="54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0"/>
                    <a:pt x="145" y="54"/>
                    <a:pt x="148" y="66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217" y="180"/>
                    <a:pt x="217" y="180"/>
                    <a:pt x="217" y="180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1" name="Freeform 10"/>
            <p:cNvSpPr>
              <a:spLocks/>
            </p:cNvSpPr>
            <p:nvPr userDrawn="1"/>
          </p:nvSpPr>
          <p:spPr bwMode="auto">
            <a:xfrm>
              <a:off x="3154" y="1967"/>
              <a:ext cx="146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" y="24"/>
                </a:cxn>
                <a:cxn ang="0">
                  <a:pos x="39" y="544"/>
                </a:cxn>
                <a:cxn ang="0">
                  <a:pos x="147" y="544"/>
                </a:cxn>
                <a:cxn ang="0">
                  <a:pos x="147" y="0"/>
                </a:cxn>
                <a:cxn ang="0">
                  <a:pos x="0" y="0"/>
                </a:cxn>
              </a:cxnLst>
              <a:rect l="0" t="0" r="r" b="b"/>
              <a:pathLst>
                <a:path w="147" h="544">
                  <a:moveTo>
                    <a:pt x="0" y="0"/>
                  </a:moveTo>
                  <a:lnTo>
                    <a:pt x="39" y="24"/>
                  </a:lnTo>
                  <a:lnTo>
                    <a:pt x="39" y="544"/>
                  </a:lnTo>
                  <a:lnTo>
                    <a:pt x="147" y="544"/>
                  </a:lnTo>
                  <a:lnTo>
                    <a:pt x="1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2" name="Freeform 11"/>
            <p:cNvSpPr>
              <a:spLocks noEditPoints="1"/>
            </p:cNvSpPr>
            <p:nvPr userDrawn="1"/>
          </p:nvSpPr>
          <p:spPr bwMode="auto">
            <a:xfrm>
              <a:off x="3399" y="1960"/>
              <a:ext cx="467" cy="563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0" y="94"/>
                </a:cxn>
                <a:cxn ang="0">
                  <a:pos x="88" y="188"/>
                </a:cxn>
                <a:cxn ang="0">
                  <a:pos x="150" y="175"/>
                </a:cxn>
                <a:cxn ang="0">
                  <a:pos x="139" y="148"/>
                </a:cxn>
                <a:cxn ang="0">
                  <a:pos x="90" y="159"/>
                </a:cxn>
                <a:cxn ang="0">
                  <a:pos x="36" y="118"/>
                </a:cxn>
                <a:cxn ang="0">
                  <a:pos x="34" y="102"/>
                </a:cxn>
                <a:cxn ang="0">
                  <a:pos x="33" y="93"/>
                </a:cxn>
                <a:cxn ang="0">
                  <a:pos x="154" y="93"/>
                </a:cxn>
                <a:cxn ang="0">
                  <a:pos x="154" y="79"/>
                </a:cxn>
                <a:cxn ang="0">
                  <a:pos x="80" y="0"/>
                </a:cxn>
                <a:cxn ang="0">
                  <a:pos x="80" y="27"/>
                </a:cxn>
                <a:cxn ang="0">
                  <a:pos x="119" y="67"/>
                </a:cxn>
                <a:cxn ang="0">
                  <a:pos x="35" y="67"/>
                </a:cxn>
                <a:cxn ang="0">
                  <a:pos x="80" y="27"/>
                </a:cxn>
              </a:cxnLst>
              <a:rect l="0" t="0" r="r" b="b"/>
              <a:pathLst>
                <a:path w="154" h="188">
                  <a:moveTo>
                    <a:pt x="80" y="0"/>
                  </a:moveTo>
                  <a:cubicBezTo>
                    <a:pt x="30" y="0"/>
                    <a:pt x="0" y="39"/>
                    <a:pt x="0" y="94"/>
                  </a:cubicBezTo>
                  <a:cubicBezTo>
                    <a:pt x="0" y="151"/>
                    <a:pt x="31" y="188"/>
                    <a:pt x="88" y="188"/>
                  </a:cubicBezTo>
                  <a:cubicBezTo>
                    <a:pt x="112" y="188"/>
                    <a:pt x="136" y="182"/>
                    <a:pt x="150" y="17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27" y="154"/>
                    <a:pt x="108" y="159"/>
                    <a:pt x="90" y="159"/>
                  </a:cubicBezTo>
                  <a:cubicBezTo>
                    <a:pt x="62" y="159"/>
                    <a:pt x="43" y="145"/>
                    <a:pt x="36" y="118"/>
                  </a:cubicBezTo>
                  <a:cubicBezTo>
                    <a:pt x="36" y="118"/>
                    <a:pt x="35" y="111"/>
                    <a:pt x="34" y="102"/>
                  </a:cubicBezTo>
                  <a:cubicBezTo>
                    <a:pt x="33" y="99"/>
                    <a:pt x="33" y="96"/>
                    <a:pt x="33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88"/>
                    <a:pt x="154" y="84"/>
                    <a:pt x="154" y="79"/>
                  </a:cubicBezTo>
                  <a:cubicBezTo>
                    <a:pt x="154" y="31"/>
                    <a:pt x="127" y="0"/>
                    <a:pt x="80" y="0"/>
                  </a:cubicBezTo>
                  <a:moveTo>
                    <a:pt x="80" y="27"/>
                  </a:moveTo>
                  <a:cubicBezTo>
                    <a:pt x="102" y="27"/>
                    <a:pt x="117" y="40"/>
                    <a:pt x="119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41" y="41"/>
                    <a:pt x="57" y="27"/>
                    <a:pt x="80" y="27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3" name="Freeform 12"/>
            <p:cNvSpPr>
              <a:spLocks/>
            </p:cNvSpPr>
            <p:nvPr userDrawn="1"/>
          </p:nvSpPr>
          <p:spPr bwMode="auto">
            <a:xfrm>
              <a:off x="3175" y="1661"/>
              <a:ext cx="851" cy="209"/>
            </a:xfrm>
            <a:custGeom>
              <a:avLst/>
              <a:gdLst/>
              <a:ahLst/>
              <a:cxnLst>
                <a:cxn ang="0">
                  <a:pos x="283" y="69"/>
                </a:cxn>
                <a:cxn ang="0">
                  <a:pos x="142" y="0"/>
                </a:cxn>
                <a:cxn ang="0">
                  <a:pos x="0" y="69"/>
                </a:cxn>
                <a:cxn ang="0">
                  <a:pos x="142" y="28"/>
                </a:cxn>
                <a:cxn ang="0">
                  <a:pos x="283" y="69"/>
                </a:cxn>
              </a:cxnLst>
              <a:rect l="0" t="0" r="r" b="b"/>
              <a:pathLst>
                <a:path w="283" h="69">
                  <a:moveTo>
                    <a:pt x="283" y="69"/>
                  </a:moveTo>
                  <a:cubicBezTo>
                    <a:pt x="249" y="27"/>
                    <a:pt x="198" y="0"/>
                    <a:pt x="142" y="0"/>
                  </a:cubicBezTo>
                  <a:cubicBezTo>
                    <a:pt x="85" y="0"/>
                    <a:pt x="34" y="27"/>
                    <a:pt x="0" y="69"/>
                  </a:cubicBezTo>
                  <a:cubicBezTo>
                    <a:pt x="41" y="43"/>
                    <a:pt x="90" y="28"/>
                    <a:pt x="142" y="28"/>
                  </a:cubicBezTo>
                  <a:cubicBezTo>
                    <a:pt x="193" y="28"/>
                    <a:pt x="242" y="43"/>
                    <a:pt x="283" y="69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4" name="Oval 13"/>
            <p:cNvSpPr>
              <a:spLocks noChangeArrowheads="1"/>
            </p:cNvSpPr>
            <p:nvPr userDrawn="1"/>
          </p:nvSpPr>
          <p:spPr bwMode="auto">
            <a:xfrm>
              <a:off x="2415" y="1744"/>
              <a:ext cx="126" cy="125"/>
            </a:xfrm>
            <a:prstGeom prst="ellipse">
              <a:avLst/>
            </a:pr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 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back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439989"/>
            <a:ext cx="9144000" cy="418011"/>
          </a:xfrm>
          <a:prstGeom prst="rect">
            <a:avLst/>
          </a:prstGeom>
        </p:spPr>
      </p:pic>
      <p:pic>
        <p:nvPicPr>
          <p:cNvPr id="6" name="图片 5" descr="back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439989"/>
            <a:ext cx="9144000" cy="418011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8027988" y="6553200"/>
            <a:ext cx="10445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51DDEF4D-8900-428A-BCD6-F48BA28B0BB4}" type="slidenum">
              <a:rPr lang="zh-CN" altLang="en-US" sz="120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>
                <a:defRPr/>
              </a:pPr>
              <a:t>‹#›</a:t>
            </a:fld>
            <a:endParaRPr lang="zh-CN" altLang="en-US" sz="12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8229600" cy="64953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80920" cy="4464496"/>
          </a:xfrm>
          <a:prstGeom prst="rect">
            <a:avLst/>
          </a:prstGeom>
        </p:spPr>
        <p:txBody>
          <a:bodyPr numCol="3" spcCol="72000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单击此处编辑正文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22" name="9 Conector recto"/>
          <p:cNvCxnSpPr/>
          <p:nvPr userDrawn="1"/>
        </p:nvCxnSpPr>
        <p:spPr bwMode="auto">
          <a:xfrm>
            <a:off x="3131840" y="1196752"/>
            <a:ext cx="0" cy="46085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9 Conector recto"/>
          <p:cNvCxnSpPr/>
          <p:nvPr userDrawn="1"/>
        </p:nvCxnSpPr>
        <p:spPr bwMode="auto">
          <a:xfrm>
            <a:off x="6080760" y="1196752"/>
            <a:ext cx="0" cy="46085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4"/>
          <p:cNvGrpSpPr>
            <a:grpSpLocks noChangeAspect="1"/>
          </p:cNvGrpSpPr>
          <p:nvPr userDrawn="1"/>
        </p:nvGrpSpPr>
        <p:grpSpPr bwMode="auto">
          <a:xfrm>
            <a:off x="117475" y="6588125"/>
            <a:ext cx="771525" cy="196850"/>
            <a:chOff x="1292" y="1661"/>
            <a:chExt cx="3390" cy="862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292" y="1661"/>
              <a:ext cx="3390" cy="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5" name="Freeform 5"/>
            <p:cNvSpPr>
              <a:spLocks/>
            </p:cNvSpPr>
            <p:nvPr userDrawn="1"/>
          </p:nvSpPr>
          <p:spPr bwMode="auto">
            <a:xfrm>
              <a:off x="1292" y="1967"/>
              <a:ext cx="467" cy="556"/>
            </a:xfrm>
            <a:custGeom>
              <a:avLst/>
              <a:gdLst/>
              <a:ahLst/>
              <a:cxnLst>
                <a:cxn ang="0">
                  <a:pos x="120" y="149"/>
                </a:cxn>
                <a:cxn ang="0">
                  <a:pos x="88" y="154"/>
                </a:cxn>
                <a:cxn ang="0">
                  <a:pos x="52" y="120"/>
                </a:cxn>
                <a:cxn ang="0">
                  <a:pos x="52" y="0"/>
                </a:cxn>
                <a:cxn ang="0">
                  <a:pos x="0" y="0"/>
                </a:cxn>
                <a:cxn ang="0">
                  <a:pos x="15" y="10"/>
                </a:cxn>
                <a:cxn ang="0">
                  <a:pos x="15" y="119"/>
                </a:cxn>
                <a:cxn ang="0">
                  <a:pos x="88" y="184"/>
                </a:cxn>
                <a:cxn ang="0">
                  <a:pos x="156" y="171"/>
                </a:cxn>
                <a:cxn ang="0">
                  <a:pos x="156" y="0"/>
                </a:cxn>
                <a:cxn ang="0">
                  <a:pos x="120" y="0"/>
                </a:cxn>
                <a:cxn ang="0">
                  <a:pos x="120" y="149"/>
                </a:cxn>
              </a:cxnLst>
              <a:rect l="0" t="0" r="r" b="b"/>
              <a:pathLst>
                <a:path w="156" h="184">
                  <a:moveTo>
                    <a:pt x="120" y="149"/>
                  </a:moveTo>
                  <a:cubicBezTo>
                    <a:pt x="114" y="151"/>
                    <a:pt x="102" y="154"/>
                    <a:pt x="88" y="154"/>
                  </a:cubicBezTo>
                  <a:cubicBezTo>
                    <a:pt x="64" y="154"/>
                    <a:pt x="52" y="143"/>
                    <a:pt x="52" y="12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5" y="164"/>
                    <a:pt x="41" y="184"/>
                    <a:pt x="88" y="184"/>
                  </a:cubicBezTo>
                  <a:cubicBezTo>
                    <a:pt x="115" y="184"/>
                    <a:pt x="141" y="178"/>
                    <a:pt x="156" y="171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120" y="14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Freeform 6"/>
            <p:cNvSpPr>
              <a:spLocks/>
            </p:cNvSpPr>
            <p:nvPr userDrawn="1"/>
          </p:nvSpPr>
          <p:spPr bwMode="auto">
            <a:xfrm>
              <a:off x="1871" y="1960"/>
              <a:ext cx="425" cy="556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0" y="13"/>
                </a:cxn>
                <a:cxn ang="0">
                  <a:pos x="0" y="184"/>
                </a:cxn>
                <a:cxn ang="0">
                  <a:pos x="37" y="184"/>
                </a:cxn>
                <a:cxn ang="0">
                  <a:pos x="37" y="35"/>
                </a:cxn>
                <a:cxn ang="0">
                  <a:pos x="69" y="30"/>
                </a:cxn>
                <a:cxn ang="0">
                  <a:pos x="107" y="64"/>
                </a:cxn>
                <a:cxn ang="0">
                  <a:pos x="107" y="184"/>
                </a:cxn>
                <a:cxn ang="0">
                  <a:pos x="143" y="184"/>
                </a:cxn>
                <a:cxn ang="0">
                  <a:pos x="143" y="60"/>
                </a:cxn>
                <a:cxn ang="0">
                  <a:pos x="69" y="0"/>
                </a:cxn>
              </a:cxnLst>
              <a:rect l="0" t="0" r="r" b="b"/>
              <a:pathLst>
                <a:path w="143" h="184">
                  <a:moveTo>
                    <a:pt x="69" y="0"/>
                  </a:moveTo>
                  <a:cubicBezTo>
                    <a:pt x="41" y="0"/>
                    <a:pt x="18" y="5"/>
                    <a:pt x="0" y="13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4" y="32"/>
                    <a:pt x="56" y="30"/>
                    <a:pt x="69" y="30"/>
                  </a:cubicBezTo>
                  <a:cubicBezTo>
                    <a:pt x="94" y="30"/>
                    <a:pt x="107" y="43"/>
                    <a:pt x="107" y="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43" y="184"/>
                    <a:pt x="143" y="184"/>
                    <a:pt x="143" y="184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22"/>
                    <a:pt x="119" y="0"/>
                    <a:pt x="69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8" name="Freeform 7"/>
            <p:cNvSpPr>
              <a:spLocks/>
            </p:cNvSpPr>
            <p:nvPr userDrawn="1"/>
          </p:nvSpPr>
          <p:spPr bwMode="auto">
            <a:xfrm>
              <a:off x="2373" y="1967"/>
              <a:ext cx="153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30"/>
                </a:cxn>
                <a:cxn ang="0">
                  <a:pos x="48" y="544"/>
                </a:cxn>
                <a:cxn ang="0">
                  <a:pos x="159" y="544"/>
                </a:cxn>
                <a:cxn ang="0">
                  <a:pos x="159" y="0"/>
                </a:cxn>
                <a:cxn ang="0">
                  <a:pos x="0" y="0"/>
                </a:cxn>
              </a:cxnLst>
              <a:rect l="0" t="0" r="r" b="b"/>
              <a:pathLst>
                <a:path w="159" h="544">
                  <a:moveTo>
                    <a:pt x="0" y="0"/>
                  </a:moveTo>
                  <a:lnTo>
                    <a:pt x="48" y="30"/>
                  </a:lnTo>
                  <a:lnTo>
                    <a:pt x="48" y="544"/>
                  </a:lnTo>
                  <a:lnTo>
                    <a:pt x="159" y="544"/>
                  </a:ln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 userDrawn="1"/>
          </p:nvSpPr>
          <p:spPr bwMode="auto">
            <a:xfrm>
              <a:off x="2562" y="1967"/>
              <a:ext cx="558" cy="549"/>
            </a:xfrm>
            <a:custGeom>
              <a:avLst/>
              <a:gdLst/>
              <a:ahLst/>
              <a:cxnLst>
                <a:cxn ang="0">
                  <a:pos x="107" y="120"/>
                </a:cxn>
                <a:cxn ang="0">
                  <a:pos x="100" y="148"/>
                </a:cxn>
                <a:cxn ang="0">
                  <a:pos x="100" y="148"/>
                </a:cxn>
                <a:cxn ang="0">
                  <a:pos x="92" y="120"/>
                </a:cxn>
                <a:cxn ang="0">
                  <a:pos x="55" y="0"/>
                </a:cxn>
                <a:cxn ang="0">
                  <a:pos x="0" y="0"/>
                </a:cxn>
                <a:cxn ang="0">
                  <a:pos x="19" y="11"/>
                </a:cxn>
                <a:cxn ang="0">
                  <a:pos x="79" y="180"/>
                </a:cxn>
                <a:cxn ang="0">
                  <a:pos x="121" y="180"/>
                </a:cxn>
                <a:cxn ang="0">
                  <a:pos x="186" y="0"/>
                </a:cxn>
                <a:cxn ang="0">
                  <a:pos x="145" y="0"/>
                </a:cxn>
                <a:cxn ang="0">
                  <a:pos x="107" y="120"/>
                </a:cxn>
              </a:cxnLst>
              <a:rect l="0" t="0" r="r" b="b"/>
              <a:pathLst>
                <a:path w="186" h="180">
                  <a:moveTo>
                    <a:pt x="107" y="120"/>
                  </a:moveTo>
                  <a:cubicBezTo>
                    <a:pt x="103" y="133"/>
                    <a:pt x="100" y="148"/>
                    <a:pt x="100" y="148"/>
                  </a:cubicBez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97" y="133"/>
                    <a:pt x="92" y="12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121" y="180"/>
                    <a:pt x="121" y="180"/>
                    <a:pt x="121" y="18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45" y="0"/>
                    <a:pt x="145" y="0"/>
                    <a:pt x="145" y="0"/>
                  </a:cubicBezTo>
                  <a:lnTo>
                    <a:pt x="107" y="12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0" name="Freeform 9"/>
            <p:cNvSpPr>
              <a:spLocks/>
            </p:cNvSpPr>
            <p:nvPr userDrawn="1"/>
          </p:nvSpPr>
          <p:spPr bwMode="auto">
            <a:xfrm>
              <a:off x="3873" y="1967"/>
              <a:ext cx="809" cy="549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03" y="119"/>
                </a:cxn>
                <a:cxn ang="0">
                  <a:pos x="198" y="147"/>
                </a:cxn>
                <a:cxn ang="0">
                  <a:pos x="198" y="147"/>
                </a:cxn>
                <a:cxn ang="0">
                  <a:pos x="192" y="119"/>
                </a:cxn>
                <a:cxn ang="0">
                  <a:pos x="159" y="0"/>
                </a:cxn>
                <a:cxn ang="0">
                  <a:pos x="125" y="0"/>
                </a:cxn>
                <a:cxn ang="0">
                  <a:pos x="93" y="119"/>
                </a:cxn>
                <a:cxn ang="0">
                  <a:pos x="87" y="147"/>
                </a:cxn>
                <a:cxn ang="0">
                  <a:pos x="86" y="147"/>
                </a:cxn>
                <a:cxn ang="0">
                  <a:pos x="81" y="119"/>
                </a:cxn>
                <a:cxn ang="0">
                  <a:pos x="50" y="0"/>
                </a:cxn>
                <a:cxn ang="0">
                  <a:pos x="0" y="0"/>
                </a:cxn>
                <a:cxn ang="0">
                  <a:pos x="17" y="11"/>
                </a:cxn>
                <a:cxn ang="0">
                  <a:pos x="67" y="180"/>
                </a:cxn>
                <a:cxn ang="0">
                  <a:pos x="105" y="180"/>
                </a:cxn>
                <a:cxn ang="0">
                  <a:pos x="136" y="66"/>
                </a:cxn>
                <a:cxn ang="0">
                  <a:pos x="142" y="40"/>
                </a:cxn>
                <a:cxn ang="0">
                  <a:pos x="143" y="40"/>
                </a:cxn>
                <a:cxn ang="0">
                  <a:pos x="148" y="66"/>
                </a:cxn>
                <a:cxn ang="0">
                  <a:pos x="180" y="180"/>
                </a:cxn>
                <a:cxn ang="0">
                  <a:pos x="217" y="180"/>
                </a:cxn>
                <a:cxn ang="0">
                  <a:pos x="270" y="0"/>
                </a:cxn>
                <a:cxn ang="0">
                  <a:pos x="234" y="0"/>
                </a:cxn>
              </a:cxnLst>
              <a:rect l="0" t="0" r="r" b="b"/>
              <a:pathLst>
                <a:path w="270" h="180">
                  <a:moveTo>
                    <a:pt x="234" y="0"/>
                  </a:moveTo>
                  <a:cubicBezTo>
                    <a:pt x="203" y="119"/>
                    <a:pt x="203" y="119"/>
                    <a:pt x="203" y="119"/>
                  </a:cubicBezTo>
                  <a:cubicBezTo>
                    <a:pt x="200" y="132"/>
                    <a:pt x="198" y="147"/>
                    <a:pt x="198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7"/>
                    <a:pt x="195" y="132"/>
                    <a:pt x="192" y="119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9" y="132"/>
                    <a:pt x="87" y="147"/>
                    <a:pt x="87" y="147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84" y="132"/>
                    <a:pt x="81" y="119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67" y="180"/>
                    <a:pt x="67" y="180"/>
                    <a:pt x="67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36" y="66"/>
                    <a:pt x="136" y="66"/>
                    <a:pt x="136" y="66"/>
                  </a:cubicBezTo>
                  <a:cubicBezTo>
                    <a:pt x="140" y="54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0"/>
                    <a:pt x="145" y="54"/>
                    <a:pt x="148" y="66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217" y="180"/>
                    <a:pt x="217" y="180"/>
                    <a:pt x="217" y="180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1" name="Freeform 10"/>
            <p:cNvSpPr>
              <a:spLocks/>
            </p:cNvSpPr>
            <p:nvPr userDrawn="1"/>
          </p:nvSpPr>
          <p:spPr bwMode="auto">
            <a:xfrm>
              <a:off x="3154" y="1967"/>
              <a:ext cx="146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" y="24"/>
                </a:cxn>
                <a:cxn ang="0">
                  <a:pos x="39" y="544"/>
                </a:cxn>
                <a:cxn ang="0">
                  <a:pos x="147" y="544"/>
                </a:cxn>
                <a:cxn ang="0">
                  <a:pos x="147" y="0"/>
                </a:cxn>
                <a:cxn ang="0">
                  <a:pos x="0" y="0"/>
                </a:cxn>
              </a:cxnLst>
              <a:rect l="0" t="0" r="r" b="b"/>
              <a:pathLst>
                <a:path w="147" h="544">
                  <a:moveTo>
                    <a:pt x="0" y="0"/>
                  </a:moveTo>
                  <a:lnTo>
                    <a:pt x="39" y="24"/>
                  </a:lnTo>
                  <a:lnTo>
                    <a:pt x="39" y="544"/>
                  </a:lnTo>
                  <a:lnTo>
                    <a:pt x="147" y="544"/>
                  </a:lnTo>
                  <a:lnTo>
                    <a:pt x="1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2" name="Freeform 11"/>
            <p:cNvSpPr>
              <a:spLocks noEditPoints="1"/>
            </p:cNvSpPr>
            <p:nvPr userDrawn="1"/>
          </p:nvSpPr>
          <p:spPr bwMode="auto">
            <a:xfrm>
              <a:off x="3399" y="1960"/>
              <a:ext cx="467" cy="563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0" y="94"/>
                </a:cxn>
                <a:cxn ang="0">
                  <a:pos x="88" y="188"/>
                </a:cxn>
                <a:cxn ang="0">
                  <a:pos x="150" y="175"/>
                </a:cxn>
                <a:cxn ang="0">
                  <a:pos x="139" y="148"/>
                </a:cxn>
                <a:cxn ang="0">
                  <a:pos x="90" y="159"/>
                </a:cxn>
                <a:cxn ang="0">
                  <a:pos x="36" y="118"/>
                </a:cxn>
                <a:cxn ang="0">
                  <a:pos x="34" y="102"/>
                </a:cxn>
                <a:cxn ang="0">
                  <a:pos x="33" y="93"/>
                </a:cxn>
                <a:cxn ang="0">
                  <a:pos x="154" y="93"/>
                </a:cxn>
                <a:cxn ang="0">
                  <a:pos x="154" y="79"/>
                </a:cxn>
                <a:cxn ang="0">
                  <a:pos x="80" y="0"/>
                </a:cxn>
                <a:cxn ang="0">
                  <a:pos x="80" y="27"/>
                </a:cxn>
                <a:cxn ang="0">
                  <a:pos x="119" y="67"/>
                </a:cxn>
                <a:cxn ang="0">
                  <a:pos x="35" y="67"/>
                </a:cxn>
                <a:cxn ang="0">
                  <a:pos x="80" y="27"/>
                </a:cxn>
              </a:cxnLst>
              <a:rect l="0" t="0" r="r" b="b"/>
              <a:pathLst>
                <a:path w="154" h="188">
                  <a:moveTo>
                    <a:pt x="80" y="0"/>
                  </a:moveTo>
                  <a:cubicBezTo>
                    <a:pt x="30" y="0"/>
                    <a:pt x="0" y="39"/>
                    <a:pt x="0" y="94"/>
                  </a:cubicBezTo>
                  <a:cubicBezTo>
                    <a:pt x="0" y="151"/>
                    <a:pt x="31" y="188"/>
                    <a:pt x="88" y="188"/>
                  </a:cubicBezTo>
                  <a:cubicBezTo>
                    <a:pt x="112" y="188"/>
                    <a:pt x="136" y="182"/>
                    <a:pt x="150" y="17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27" y="154"/>
                    <a:pt x="108" y="159"/>
                    <a:pt x="90" y="159"/>
                  </a:cubicBezTo>
                  <a:cubicBezTo>
                    <a:pt x="62" y="159"/>
                    <a:pt x="43" y="145"/>
                    <a:pt x="36" y="118"/>
                  </a:cubicBezTo>
                  <a:cubicBezTo>
                    <a:pt x="36" y="118"/>
                    <a:pt x="35" y="111"/>
                    <a:pt x="34" y="102"/>
                  </a:cubicBezTo>
                  <a:cubicBezTo>
                    <a:pt x="33" y="99"/>
                    <a:pt x="33" y="96"/>
                    <a:pt x="33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88"/>
                    <a:pt x="154" y="84"/>
                    <a:pt x="154" y="79"/>
                  </a:cubicBezTo>
                  <a:cubicBezTo>
                    <a:pt x="154" y="31"/>
                    <a:pt x="127" y="0"/>
                    <a:pt x="80" y="0"/>
                  </a:cubicBezTo>
                  <a:moveTo>
                    <a:pt x="80" y="27"/>
                  </a:moveTo>
                  <a:cubicBezTo>
                    <a:pt x="102" y="27"/>
                    <a:pt x="117" y="40"/>
                    <a:pt x="119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41" y="41"/>
                    <a:pt x="57" y="27"/>
                    <a:pt x="80" y="27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3" name="Freeform 12"/>
            <p:cNvSpPr>
              <a:spLocks/>
            </p:cNvSpPr>
            <p:nvPr userDrawn="1"/>
          </p:nvSpPr>
          <p:spPr bwMode="auto">
            <a:xfrm>
              <a:off x="3175" y="1661"/>
              <a:ext cx="851" cy="209"/>
            </a:xfrm>
            <a:custGeom>
              <a:avLst/>
              <a:gdLst/>
              <a:ahLst/>
              <a:cxnLst>
                <a:cxn ang="0">
                  <a:pos x="283" y="69"/>
                </a:cxn>
                <a:cxn ang="0">
                  <a:pos x="142" y="0"/>
                </a:cxn>
                <a:cxn ang="0">
                  <a:pos x="0" y="69"/>
                </a:cxn>
                <a:cxn ang="0">
                  <a:pos x="142" y="28"/>
                </a:cxn>
                <a:cxn ang="0">
                  <a:pos x="283" y="69"/>
                </a:cxn>
              </a:cxnLst>
              <a:rect l="0" t="0" r="r" b="b"/>
              <a:pathLst>
                <a:path w="283" h="69">
                  <a:moveTo>
                    <a:pt x="283" y="69"/>
                  </a:moveTo>
                  <a:cubicBezTo>
                    <a:pt x="249" y="27"/>
                    <a:pt x="198" y="0"/>
                    <a:pt x="142" y="0"/>
                  </a:cubicBezTo>
                  <a:cubicBezTo>
                    <a:pt x="85" y="0"/>
                    <a:pt x="34" y="27"/>
                    <a:pt x="0" y="69"/>
                  </a:cubicBezTo>
                  <a:cubicBezTo>
                    <a:pt x="41" y="43"/>
                    <a:pt x="90" y="28"/>
                    <a:pt x="142" y="28"/>
                  </a:cubicBezTo>
                  <a:cubicBezTo>
                    <a:pt x="193" y="28"/>
                    <a:pt x="242" y="43"/>
                    <a:pt x="283" y="69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4" name="Oval 13"/>
            <p:cNvSpPr>
              <a:spLocks noChangeArrowheads="1"/>
            </p:cNvSpPr>
            <p:nvPr userDrawn="1"/>
          </p:nvSpPr>
          <p:spPr bwMode="auto">
            <a:xfrm>
              <a:off x="2415" y="1744"/>
              <a:ext cx="126" cy="125"/>
            </a:xfrm>
            <a:prstGeom prst="ellipse">
              <a:avLst/>
            </a:pr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 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back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439989"/>
            <a:ext cx="9144000" cy="418011"/>
          </a:xfrm>
          <a:prstGeom prst="rect">
            <a:avLst/>
          </a:prstGeom>
        </p:spPr>
      </p:pic>
      <p:pic>
        <p:nvPicPr>
          <p:cNvPr id="6" name="图片 5" descr="back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439989"/>
            <a:ext cx="9144000" cy="418011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8027988" y="6553200"/>
            <a:ext cx="10445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51DDEF4D-8900-428A-BCD6-F48BA28B0BB4}" type="slidenum">
              <a:rPr lang="zh-CN" altLang="en-US" sz="120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>
                <a:defRPr/>
              </a:pPr>
              <a:t>‹#›</a:t>
            </a:fld>
            <a:endParaRPr lang="zh-CN" altLang="en-US" sz="12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117475" y="6588125"/>
            <a:ext cx="771525" cy="196850"/>
            <a:chOff x="1292" y="1661"/>
            <a:chExt cx="3390" cy="862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292" y="1661"/>
              <a:ext cx="3390" cy="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292" y="1967"/>
              <a:ext cx="467" cy="556"/>
            </a:xfrm>
            <a:custGeom>
              <a:avLst/>
              <a:gdLst/>
              <a:ahLst/>
              <a:cxnLst>
                <a:cxn ang="0">
                  <a:pos x="120" y="149"/>
                </a:cxn>
                <a:cxn ang="0">
                  <a:pos x="88" y="154"/>
                </a:cxn>
                <a:cxn ang="0">
                  <a:pos x="52" y="120"/>
                </a:cxn>
                <a:cxn ang="0">
                  <a:pos x="52" y="0"/>
                </a:cxn>
                <a:cxn ang="0">
                  <a:pos x="0" y="0"/>
                </a:cxn>
                <a:cxn ang="0">
                  <a:pos x="15" y="10"/>
                </a:cxn>
                <a:cxn ang="0">
                  <a:pos x="15" y="119"/>
                </a:cxn>
                <a:cxn ang="0">
                  <a:pos x="88" y="184"/>
                </a:cxn>
                <a:cxn ang="0">
                  <a:pos x="156" y="171"/>
                </a:cxn>
                <a:cxn ang="0">
                  <a:pos x="156" y="0"/>
                </a:cxn>
                <a:cxn ang="0">
                  <a:pos x="120" y="0"/>
                </a:cxn>
                <a:cxn ang="0">
                  <a:pos x="120" y="149"/>
                </a:cxn>
              </a:cxnLst>
              <a:rect l="0" t="0" r="r" b="b"/>
              <a:pathLst>
                <a:path w="156" h="184">
                  <a:moveTo>
                    <a:pt x="120" y="149"/>
                  </a:moveTo>
                  <a:cubicBezTo>
                    <a:pt x="114" y="151"/>
                    <a:pt x="102" y="154"/>
                    <a:pt x="88" y="154"/>
                  </a:cubicBezTo>
                  <a:cubicBezTo>
                    <a:pt x="64" y="154"/>
                    <a:pt x="52" y="143"/>
                    <a:pt x="52" y="12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5" y="164"/>
                    <a:pt x="41" y="184"/>
                    <a:pt x="88" y="184"/>
                  </a:cubicBezTo>
                  <a:cubicBezTo>
                    <a:pt x="115" y="184"/>
                    <a:pt x="141" y="178"/>
                    <a:pt x="156" y="171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120" y="14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1871" y="1960"/>
              <a:ext cx="425" cy="556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0" y="13"/>
                </a:cxn>
                <a:cxn ang="0">
                  <a:pos x="0" y="184"/>
                </a:cxn>
                <a:cxn ang="0">
                  <a:pos x="37" y="184"/>
                </a:cxn>
                <a:cxn ang="0">
                  <a:pos x="37" y="35"/>
                </a:cxn>
                <a:cxn ang="0">
                  <a:pos x="69" y="30"/>
                </a:cxn>
                <a:cxn ang="0">
                  <a:pos x="107" y="64"/>
                </a:cxn>
                <a:cxn ang="0">
                  <a:pos x="107" y="184"/>
                </a:cxn>
                <a:cxn ang="0">
                  <a:pos x="143" y="184"/>
                </a:cxn>
                <a:cxn ang="0">
                  <a:pos x="143" y="60"/>
                </a:cxn>
                <a:cxn ang="0">
                  <a:pos x="69" y="0"/>
                </a:cxn>
              </a:cxnLst>
              <a:rect l="0" t="0" r="r" b="b"/>
              <a:pathLst>
                <a:path w="143" h="184">
                  <a:moveTo>
                    <a:pt x="69" y="0"/>
                  </a:moveTo>
                  <a:cubicBezTo>
                    <a:pt x="41" y="0"/>
                    <a:pt x="18" y="5"/>
                    <a:pt x="0" y="13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4" y="32"/>
                    <a:pt x="56" y="30"/>
                    <a:pt x="69" y="30"/>
                  </a:cubicBezTo>
                  <a:cubicBezTo>
                    <a:pt x="94" y="30"/>
                    <a:pt x="107" y="43"/>
                    <a:pt x="107" y="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43" y="184"/>
                    <a:pt x="143" y="184"/>
                    <a:pt x="143" y="184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22"/>
                    <a:pt x="119" y="0"/>
                    <a:pt x="69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2373" y="1967"/>
              <a:ext cx="153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30"/>
                </a:cxn>
                <a:cxn ang="0">
                  <a:pos x="48" y="544"/>
                </a:cxn>
                <a:cxn ang="0">
                  <a:pos x="159" y="544"/>
                </a:cxn>
                <a:cxn ang="0">
                  <a:pos x="159" y="0"/>
                </a:cxn>
                <a:cxn ang="0">
                  <a:pos x="0" y="0"/>
                </a:cxn>
              </a:cxnLst>
              <a:rect l="0" t="0" r="r" b="b"/>
              <a:pathLst>
                <a:path w="159" h="544">
                  <a:moveTo>
                    <a:pt x="0" y="0"/>
                  </a:moveTo>
                  <a:lnTo>
                    <a:pt x="48" y="30"/>
                  </a:lnTo>
                  <a:lnTo>
                    <a:pt x="48" y="544"/>
                  </a:lnTo>
                  <a:lnTo>
                    <a:pt x="159" y="544"/>
                  </a:ln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2562" y="1967"/>
              <a:ext cx="558" cy="549"/>
            </a:xfrm>
            <a:custGeom>
              <a:avLst/>
              <a:gdLst/>
              <a:ahLst/>
              <a:cxnLst>
                <a:cxn ang="0">
                  <a:pos x="107" y="120"/>
                </a:cxn>
                <a:cxn ang="0">
                  <a:pos x="100" y="148"/>
                </a:cxn>
                <a:cxn ang="0">
                  <a:pos x="100" y="148"/>
                </a:cxn>
                <a:cxn ang="0">
                  <a:pos x="92" y="120"/>
                </a:cxn>
                <a:cxn ang="0">
                  <a:pos x="55" y="0"/>
                </a:cxn>
                <a:cxn ang="0">
                  <a:pos x="0" y="0"/>
                </a:cxn>
                <a:cxn ang="0">
                  <a:pos x="19" y="11"/>
                </a:cxn>
                <a:cxn ang="0">
                  <a:pos x="79" y="180"/>
                </a:cxn>
                <a:cxn ang="0">
                  <a:pos x="121" y="180"/>
                </a:cxn>
                <a:cxn ang="0">
                  <a:pos x="186" y="0"/>
                </a:cxn>
                <a:cxn ang="0">
                  <a:pos x="145" y="0"/>
                </a:cxn>
                <a:cxn ang="0">
                  <a:pos x="107" y="120"/>
                </a:cxn>
              </a:cxnLst>
              <a:rect l="0" t="0" r="r" b="b"/>
              <a:pathLst>
                <a:path w="186" h="180">
                  <a:moveTo>
                    <a:pt x="107" y="120"/>
                  </a:moveTo>
                  <a:cubicBezTo>
                    <a:pt x="103" y="133"/>
                    <a:pt x="100" y="148"/>
                    <a:pt x="100" y="148"/>
                  </a:cubicBez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97" y="133"/>
                    <a:pt x="92" y="12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121" y="180"/>
                    <a:pt x="121" y="180"/>
                    <a:pt x="121" y="18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45" y="0"/>
                    <a:pt x="145" y="0"/>
                    <a:pt x="145" y="0"/>
                  </a:cubicBezTo>
                  <a:lnTo>
                    <a:pt x="107" y="12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3873" y="1967"/>
              <a:ext cx="809" cy="549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03" y="119"/>
                </a:cxn>
                <a:cxn ang="0">
                  <a:pos x="198" y="147"/>
                </a:cxn>
                <a:cxn ang="0">
                  <a:pos x="198" y="147"/>
                </a:cxn>
                <a:cxn ang="0">
                  <a:pos x="192" y="119"/>
                </a:cxn>
                <a:cxn ang="0">
                  <a:pos x="159" y="0"/>
                </a:cxn>
                <a:cxn ang="0">
                  <a:pos x="125" y="0"/>
                </a:cxn>
                <a:cxn ang="0">
                  <a:pos x="93" y="119"/>
                </a:cxn>
                <a:cxn ang="0">
                  <a:pos x="87" y="147"/>
                </a:cxn>
                <a:cxn ang="0">
                  <a:pos x="86" y="147"/>
                </a:cxn>
                <a:cxn ang="0">
                  <a:pos x="81" y="119"/>
                </a:cxn>
                <a:cxn ang="0">
                  <a:pos x="50" y="0"/>
                </a:cxn>
                <a:cxn ang="0">
                  <a:pos x="0" y="0"/>
                </a:cxn>
                <a:cxn ang="0">
                  <a:pos x="17" y="11"/>
                </a:cxn>
                <a:cxn ang="0">
                  <a:pos x="67" y="180"/>
                </a:cxn>
                <a:cxn ang="0">
                  <a:pos x="105" y="180"/>
                </a:cxn>
                <a:cxn ang="0">
                  <a:pos x="136" y="66"/>
                </a:cxn>
                <a:cxn ang="0">
                  <a:pos x="142" y="40"/>
                </a:cxn>
                <a:cxn ang="0">
                  <a:pos x="143" y="40"/>
                </a:cxn>
                <a:cxn ang="0">
                  <a:pos x="148" y="66"/>
                </a:cxn>
                <a:cxn ang="0">
                  <a:pos x="180" y="180"/>
                </a:cxn>
                <a:cxn ang="0">
                  <a:pos x="217" y="180"/>
                </a:cxn>
                <a:cxn ang="0">
                  <a:pos x="270" y="0"/>
                </a:cxn>
                <a:cxn ang="0">
                  <a:pos x="234" y="0"/>
                </a:cxn>
              </a:cxnLst>
              <a:rect l="0" t="0" r="r" b="b"/>
              <a:pathLst>
                <a:path w="270" h="180">
                  <a:moveTo>
                    <a:pt x="234" y="0"/>
                  </a:moveTo>
                  <a:cubicBezTo>
                    <a:pt x="203" y="119"/>
                    <a:pt x="203" y="119"/>
                    <a:pt x="203" y="119"/>
                  </a:cubicBezTo>
                  <a:cubicBezTo>
                    <a:pt x="200" y="132"/>
                    <a:pt x="198" y="147"/>
                    <a:pt x="198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7"/>
                    <a:pt x="195" y="132"/>
                    <a:pt x="192" y="119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9" y="132"/>
                    <a:pt x="87" y="147"/>
                    <a:pt x="87" y="147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84" y="132"/>
                    <a:pt x="81" y="119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67" y="180"/>
                    <a:pt x="67" y="180"/>
                    <a:pt x="67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36" y="66"/>
                    <a:pt x="136" y="66"/>
                    <a:pt x="136" y="66"/>
                  </a:cubicBezTo>
                  <a:cubicBezTo>
                    <a:pt x="140" y="54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0"/>
                    <a:pt x="145" y="54"/>
                    <a:pt x="148" y="66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217" y="180"/>
                    <a:pt x="217" y="180"/>
                    <a:pt x="217" y="180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54" y="1967"/>
              <a:ext cx="146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" y="24"/>
                </a:cxn>
                <a:cxn ang="0">
                  <a:pos x="39" y="544"/>
                </a:cxn>
                <a:cxn ang="0">
                  <a:pos x="147" y="544"/>
                </a:cxn>
                <a:cxn ang="0">
                  <a:pos x="147" y="0"/>
                </a:cxn>
                <a:cxn ang="0">
                  <a:pos x="0" y="0"/>
                </a:cxn>
              </a:cxnLst>
              <a:rect l="0" t="0" r="r" b="b"/>
              <a:pathLst>
                <a:path w="147" h="544">
                  <a:moveTo>
                    <a:pt x="0" y="0"/>
                  </a:moveTo>
                  <a:lnTo>
                    <a:pt x="39" y="24"/>
                  </a:lnTo>
                  <a:lnTo>
                    <a:pt x="39" y="544"/>
                  </a:lnTo>
                  <a:lnTo>
                    <a:pt x="147" y="544"/>
                  </a:lnTo>
                  <a:lnTo>
                    <a:pt x="1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3399" y="1960"/>
              <a:ext cx="467" cy="563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0" y="94"/>
                </a:cxn>
                <a:cxn ang="0">
                  <a:pos x="88" y="188"/>
                </a:cxn>
                <a:cxn ang="0">
                  <a:pos x="150" y="175"/>
                </a:cxn>
                <a:cxn ang="0">
                  <a:pos x="139" y="148"/>
                </a:cxn>
                <a:cxn ang="0">
                  <a:pos x="90" y="159"/>
                </a:cxn>
                <a:cxn ang="0">
                  <a:pos x="36" y="118"/>
                </a:cxn>
                <a:cxn ang="0">
                  <a:pos x="34" y="102"/>
                </a:cxn>
                <a:cxn ang="0">
                  <a:pos x="33" y="93"/>
                </a:cxn>
                <a:cxn ang="0">
                  <a:pos x="154" y="93"/>
                </a:cxn>
                <a:cxn ang="0">
                  <a:pos x="154" y="79"/>
                </a:cxn>
                <a:cxn ang="0">
                  <a:pos x="80" y="0"/>
                </a:cxn>
                <a:cxn ang="0">
                  <a:pos x="80" y="27"/>
                </a:cxn>
                <a:cxn ang="0">
                  <a:pos x="119" y="67"/>
                </a:cxn>
                <a:cxn ang="0">
                  <a:pos x="35" y="67"/>
                </a:cxn>
                <a:cxn ang="0">
                  <a:pos x="80" y="27"/>
                </a:cxn>
              </a:cxnLst>
              <a:rect l="0" t="0" r="r" b="b"/>
              <a:pathLst>
                <a:path w="154" h="188">
                  <a:moveTo>
                    <a:pt x="80" y="0"/>
                  </a:moveTo>
                  <a:cubicBezTo>
                    <a:pt x="30" y="0"/>
                    <a:pt x="0" y="39"/>
                    <a:pt x="0" y="94"/>
                  </a:cubicBezTo>
                  <a:cubicBezTo>
                    <a:pt x="0" y="151"/>
                    <a:pt x="31" y="188"/>
                    <a:pt x="88" y="188"/>
                  </a:cubicBezTo>
                  <a:cubicBezTo>
                    <a:pt x="112" y="188"/>
                    <a:pt x="136" y="182"/>
                    <a:pt x="150" y="17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27" y="154"/>
                    <a:pt x="108" y="159"/>
                    <a:pt x="90" y="159"/>
                  </a:cubicBezTo>
                  <a:cubicBezTo>
                    <a:pt x="62" y="159"/>
                    <a:pt x="43" y="145"/>
                    <a:pt x="36" y="118"/>
                  </a:cubicBezTo>
                  <a:cubicBezTo>
                    <a:pt x="36" y="118"/>
                    <a:pt x="35" y="111"/>
                    <a:pt x="34" y="102"/>
                  </a:cubicBezTo>
                  <a:cubicBezTo>
                    <a:pt x="33" y="99"/>
                    <a:pt x="33" y="96"/>
                    <a:pt x="33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88"/>
                    <a:pt x="154" y="84"/>
                    <a:pt x="154" y="79"/>
                  </a:cubicBezTo>
                  <a:cubicBezTo>
                    <a:pt x="154" y="31"/>
                    <a:pt x="127" y="0"/>
                    <a:pt x="80" y="0"/>
                  </a:cubicBezTo>
                  <a:moveTo>
                    <a:pt x="80" y="27"/>
                  </a:moveTo>
                  <a:cubicBezTo>
                    <a:pt x="102" y="27"/>
                    <a:pt x="117" y="40"/>
                    <a:pt x="119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41" y="41"/>
                    <a:pt x="57" y="27"/>
                    <a:pt x="80" y="27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3175" y="1661"/>
              <a:ext cx="851" cy="209"/>
            </a:xfrm>
            <a:custGeom>
              <a:avLst/>
              <a:gdLst/>
              <a:ahLst/>
              <a:cxnLst>
                <a:cxn ang="0">
                  <a:pos x="283" y="69"/>
                </a:cxn>
                <a:cxn ang="0">
                  <a:pos x="142" y="0"/>
                </a:cxn>
                <a:cxn ang="0">
                  <a:pos x="0" y="69"/>
                </a:cxn>
                <a:cxn ang="0">
                  <a:pos x="142" y="28"/>
                </a:cxn>
                <a:cxn ang="0">
                  <a:pos x="283" y="69"/>
                </a:cxn>
              </a:cxnLst>
              <a:rect l="0" t="0" r="r" b="b"/>
              <a:pathLst>
                <a:path w="283" h="69">
                  <a:moveTo>
                    <a:pt x="283" y="69"/>
                  </a:moveTo>
                  <a:cubicBezTo>
                    <a:pt x="249" y="27"/>
                    <a:pt x="198" y="0"/>
                    <a:pt x="142" y="0"/>
                  </a:cubicBezTo>
                  <a:cubicBezTo>
                    <a:pt x="85" y="0"/>
                    <a:pt x="34" y="27"/>
                    <a:pt x="0" y="69"/>
                  </a:cubicBezTo>
                  <a:cubicBezTo>
                    <a:pt x="41" y="43"/>
                    <a:pt x="90" y="28"/>
                    <a:pt x="142" y="28"/>
                  </a:cubicBezTo>
                  <a:cubicBezTo>
                    <a:pt x="193" y="28"/>
                    <a:pt x="242" y="43"/>
                    <a:pt x="283" y="69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" name="Oval 13"/>
            <p:cNvSpPr>
              <a:spLocks noChangeArrowheads="1"/>
            </p:cNvSpPr>
            <p:nvPr userDrawn="1"/>
          </p:nvSpPr>
          <p:spPr bwMode="auto">
            <a:xfrm>
              <a:off x="2415" y="1744"/>
              <a:ext cx="126" cy="125"/>
            </a:xfrm>
            <a:prstGeom prst="ellipse">
              <a:avLst/>
            </a:pr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8229600" cy="64953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idx="1" hasCustomPrompt="1"/>
          </p:nvPr>
        </p:nvSpPr>
        <p:spPr>
          <a:xfrm>
            <a:off x="5940152" y="1772816"/>
            <a:ext cx="2448272" cy="720080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单击此处编辑正文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" name="内容占位符 2"/>
          <p:cNvSpPr>
            <a:spLocks noGrp="1"/>
          </p:cNvSpPr>
          <p:nvPr>
            <p:ph idx="10" hasCustomPrompt="1"/>
          </p:nvPr>
        </p:nvSpPr>
        <p:spPr>
          <a:xfrm>
            <a:off x="5940152" y="1484784"/>
            <a:ext cx="2016224" cy="360040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单击此处编辑小标题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" name="内容占位符 2"/>
          <p:cNvSpPr>
            <a:spLocks noGrp="1"/>
          </p:cNvSpPr>
          <p:nvPr>
            <p:ph idx="11" hasCustomPrompt="1"/>
          </p:nvPr>
        </p:nvSpPr>
        <p:spPr>
          <a:xfrm>
            <a:off x="5940152" y="2882624"/>
            <a:ext cx="2448272" cy="720080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单击此处编辑正文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" name="内容占位符 2"/>
          <p:cNvSpPr>
            <a:spLocks noGrp="1"/>
          </p:cNvSpPr>
          <p:nvPr>
            <p:ph idx="12" hasCustomPrompt="1"/>
          </p:nvPr>
        </p:nvSpPr>
        <p:spPr>
          <a:xfrm>
            <a:off x="5940152" y="2594592"/>
            <a:ext cx="2016224" cy="360040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单击此处编辑小标题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" name="内容占位符 2"/>
          <p:cNvSpPr>
            <a:spLocks noGrp="1"/>
          </p:cNvSpPr>
          <p:nvPr>
            <p:ph idx="13" hasCustomPrompt="1"/>
          </p:nvPr>
        </p:nvSpPr>
        <p:spPr>
          <a:xfrm>
            <a:off x="5940152" y="3989040"/>
            <a:ext cx="2448272" cy="720080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单击此处编辑正文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" name="内容占位符 2"/>
          <p:cNvSpPr>
            <a:spLocks noGrp="1"/>
          </p:cNvSpPr>
          <p:nvPr>
            <p:ph idx="14" hasCustomPrompt="1"/>
          </p:nvPr>
        </p:nvSpPr>
        <p:spPr>
          <a:xfrm>
            <a:off x="5940152" y="3701008"/>
            <a:ext cx="2016224" cy="360040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单击此处编辑小标题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8" name="内容占位符 2"/>
          <p:cNvSpPr>
            <a:spLocks noGrp="1"/>
          </p:cNvSpPr>
          <p:nvPr>
            <p:ph idx="15" hasCustomPrompt="1"/>
          </p:nvPr>
        </p:nvSpPr>
        <p:spPr>
          <a:xfrm>
            <a:off x="5940152" y="5085184"/>
            <a:ext cx="2448272" cy="720080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单击此处编辑正文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9" name="内容占位符 2"/>
          <p:cNvSpPr>
            <a:spLocks noGrp="1"/>
          </p:cNvSpPr>
          <p:nvPr>
            <p:ph idx="16" hasCustomPrompt="1"/>
          </p:nvPr>
        </p:nvSpPr>
        <p:spPr>
          <a:xfrm>
            <a:off x="5940152" y="4797152"/>
            <a:ext cx="2016224" cy="360040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单击此处编辑小标题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 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back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439989"/>
            <a:ext cx="9144000" cy="418011"/>
          </a:xfrm>
          <a:prstGeom prst="rect">
            <a:avLst/>
          </a:prstGeom>
        </p:spPr>
      </p:pic>
      <p:pic>
        <p:nvPicPr>
          <p:cNvPr id="6" name="图片 5" descr="back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439989"/>
            <a:ext cx="9144000" cy="418011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8027988" y="6553200"/>
            <a:ext cx="10445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51DDEF4D-8900-428A-BCD6-F48BA28B0BB4}" type="slidenum">
              <a:rPr lang="zh-CN" altLang="en-US" sz="120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>
                <a:defRPr/>
              </a:pPr>
              <a:t>‹#›</a:t>
            </a:fld>
            <a:endParaRPr lang="zh-CN" altLang="en-US" sz="12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117475" y="6588125"/>
            <a:ext cx="771525" cy="196850"/>
            <a:chOff x="1292" y="1661"/>
            <a:chExt cx="3390" cy="862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292" y="1661"/>
              <a:ext cx="3390" cy="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292" y="1967"/>
              <a:ext cx="467" cy="556"/>
            </a:xfrm>
            <a:custGeom>
              <a:avLst/>
              <a:gdLst/>
              <a:ahLst/>
              <a:cxnLst>
                <a:cxn ang="0">
                  <a:pos x="120" y="149"/>
                </a:cxn>
                <a:cxn ang="0">
                  <a:pos x="88" y="154"/>
                </a:cxn>
                <a:cxn ang="0">
                  <a:pos x="52" y="120"/>
                </a:cxn>
                <a:cxn ang="0">
                  <a:pos x="52" y="0"/>
                </a:cxn>
                <a:cxn ang="0">
                  <a:pos x="0" y="0"/>
                </a:cxn>
                <a:cxn ang="0">
                  <a:pos x="15" y="10"/>
                </a:cxn>
                <a:cxn ang="0">
                  <a:pos x="15" y="119"/>
                </a:cxn>
                <a:cxn ang="0">
                  <a:pos x="88" y="184"/>
                </a:cxn>
                <a:cxn ang="0">
                  <a:pos x="156" y="171"/>
                </a:cxn>
                <a:cxn ang="0">
                  <a:pos x="156" y="0"/>
                </a:cxn>
                <a:cxn ang="0">
                  <a:pos x="120" y="0"/>
                </a:cxn>
                <a:cxn ang="0">
                  <a:pos x="120" y="149"/>
                </a:cxn>
              </a:cxnLst>
              <a:rect l="0" t="0" r="r" b="b"/>
              <a:pathLst>
                <a:path w="156" h="184">
                  <a:moveTo>
                    <a:pt x="120" y="149"/>
                  </a:moveTo>
                  <a:cubicBezTo>
                    <a:pt x="114" y="151"/>
                    <a:pt x="102" y="154"/>
                    <a:pt x="88" y="154"/>
                  </a:cubicBezTo>
                  <a:cubicBezTo>
                    <a:pt x="64" y="154"/>
                    <a:pt x="52" y="143"/>
                    <a:pt x="52" y="12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5" y="164"/>
                    <a:pt x="41" y="184"/>
                    <a:pt x="88" y="184"/>
                  </a:cubicBezTo>
                  <a:cubicBezTo>
                    <a:pt x="115" y="184"/>
                    <a:pt x="141" y="178"/>
                    <a:pt x="156" y="171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120" y="14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1871" y="1960"/>
              <a:ext cx="425" cy="556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0" y="13"/>
                </a:cxn>
                <a:cxn ang="0">
                  <a:pos x="0" y="184"/>
                </a:cxn>
                <a:cxn ang="0">
                  <a:pos x="37" y="184"/>
                </a:cxn>
                <a:cxn ang="0">
                  <a:pos x="37" y="35"/>
                </a:cxn>
                <a:cxn ang="0">
                  <a:pos x="69" y="30"/>
                </a:cxn>
                <a:cxn ang="0">
                  <a:pos x="107" y="64"/>
                </a:cxn>
                <a:cxn ang="0">
                  <a:pos x="107" y="184"/>
                </a:cxn>
                <a:cxn ang="0">
                  <a:pos x="143" y="184"/>
                </a:cxn>
                <a:cxn ang="0">
                  <a:pos x="143" y="60"/>
                </a:cxn>
                <a:cxn ang="0">
                  <a:pos x="69" y="0"/>
                </a:cxn>
              </a:cxnLst>
              <a:rect l="0" t="0" r="r" b="b"/>
              <a:pathLst>
                <a:path w="143" h="184">
                  <a:moveTo>
                    <a:pt x="69" y="0"/>
                  </a:moveTo>
                  <a:cubicBezTo>
                    <a:pt x="41" y="0"/>
                    <a:pt x="18" y="5"/>
                    <a:pt x="0" y="13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4" y="32"/>
                    <a:pt x="56" y="30"/>
                    <a:pt x="69" y="30"/>
                  </a:cubicBezTo>
                  <a:cubicBezTo>
                    <a:pt x="94" y="30"/>
                    <a:pt x="107" y="43"/>
                    <a:pt x="107" y="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43" y="184"/>
                    <a:pt x="143" y="184"/>
                    <a:pt x="143" y="184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22"/>
                    <a:pt x="119" y="0"/>
                    <a:pt x="69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2373" y="1967"/>
              <a:ext cx="153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30"/>
                </a:cxn>
                <a:cxn ang="0">
                  <a:pos x="48" y="544"/>
                </a:cxn>
                <a:cxn ang="0">
                  <a:pos x="159" y="544"/>
                </a:cxn>
                <a:cxn ang="0">
                  <a:pos x="159" y="0"/>
                </a:cxn>
                <a:cxn ang="0">
                  <a:pos x="0" y="0"/>
                </a:cxn>
              </a:cxnLst>
              <a:rect l="0" t="0" r="r" b="b"/>
              <a:pathLst>
                <a:path w="159" h="544">
                  <a:moveTo>
                    <a:pt x="0" y="0"/>
                  </a:moveTo>
                  <a:lnTo>
                    <a:pt x="48" y="30"/>
                  </a:lnTo>
                  <a:lnTo>
                    <a:pt x="48" y="544"/>
                  </a:lnTo>
                  <a:lnTo>
                    <a:pt x="159" y="544"/>
                  </a:ln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2562" y="1967"/>
              <a:ext cx="558" cy="549"/>
            </a:xfrm>
            <a:custGeom>
              <a:avLst/>
              <a:gdLst/>
              <a:ahLst/>
              <a:cxnLst>
                <a:cxn ang="0">
                  <a:pos x="107" y="120"/>
                </a:cxn>
                <a:cxn ang="0">
                  <a:pos x="100" y="148"/>
                </a:cxn>
                <a:cxn ang="0">
                  <a:pos x="100" y="148"/>
                </a:cxn>
                <a:cxn ang="0">
                  <a:pos x="92" y="120"/>
                </a:cxn>
                <a:cxn ang="0">
                  <a:pos x="55" y="0"/>
                </a:cxn>
                <a:cxn ang="0">
                  <a:pos x="0" y="0"/>
                </a:cxn>
                <a:cxn ang="0">
                  <a:pos x="19" y="11"/>
                </a:cxn>
                <a:cxn ang="0">
                  <a:pos x="79" y="180"/>
                </a:cxn>
                <a:cxn ang="0">
                  <a:pos x="121" y="180"/>
                </a:cxn>
                <a:cxn ang="0">
                  <a:pos x="186" y="0"/>
                </a:cxn>
                <a:cxn ang="0">
                  <a:pos x="145" y="0"/>
                </a:cxn>
                <a:cxn ang="0">
                  <a:pos x="107" y="120"/>
                </a:cxn>
              </a:cxnLst>
              <a:rect l="0" t="0" r="r" b="b"/>
              <a:pathLst>
                <a:path w="186" h="180">
                  <a:moveTo>
                    <a:pt x="107" y="120"/>
                  </a:moveTo>
                  <a:cubicBezTo>
                    <a:pt x="103" y="133"/>
                    <a:pt x="100" y="148"/>
                    <a:pt x="100" y="148"/>
                  </a:cubicBez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97" y="133"/>
                    <a:pt x="92" y="12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121" y="180"/>
                    <a:pt x="121" y="180"/>
                    <a:pt x="121" y="18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45" y="0"/>
                    <a:pt x="145" y="0"/>
                    <a:pt x="145" y="0"/>
                  </a:cubicBezTo>
                  <a:lnTo>
                    <a:pt x="107" y="12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3873" y="1967"/>
              <a:ext cx="809" cy="549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03" y="119"/>
                </a:cxn>
                <a:cxn ang="0">
                  <a:pos x="198" y="147"/>
                </a:cxn>
                <a:cxn ang="0">
                  <a:pos x="198" y="147"/>
                </a:cxn>
                <a:cxn ang="0">
                  <a:pos x="192" y="119"/>
                </a:cxn>
                <a:cxn ang="0">
                  <a:pos x="159" y="0"/>
                </a:cxn>
                <a:cxn ang="0">
                  <a:pos x="125" y="0"/>
                </a:cxn>
                <a:cxn ang="0">
                  <a:pos x="93" y="119"/>
                </a:cxn>
                <a:cxn ang="0">
                  <a:pos x="87" y="147"/>
                </a:cxn>
                <a:cxn ang="0">
                  <a:pos x="86" y="147"/>
                </a:cxn>
                <a:cxn ang="0">
                  <a:pos x="81" y="119"/>
                </a:cxn>
                <a:cxn ang="0">
                  <a:pos x="50" y="0"/>
                </a:cxn>
                <a:cxn ang="0">
                  <a:pos x="0" y="0"/>
                </a:cxn>
                <a:cxn ang="0">
                  <a:pos x="17" y="11"/>
                </a:cxn>
                <a:cxn ang="0">
                  <a:pos x="67" y="180"/>
                </a:cxn>
                <a:cxn ang="0">
                  <a:pos x="105" y="180"/>
                </a:cxn>
                <a:cxn ang="0">
                  <a:pos x="136" y="66"/>
                </a:cxn>
                <a:cxn ang="0">
                  <a:pos x="142" y="40"/>
                </a:cxn>
                <a:cxn ang="0">
                  <a:pos x="143" y="40"/>
                </a:cxn>
                <a:cxn ang="0">
                  <a:pos x="148" y="66"/>
                </a:cxn>
                <a:cxn ang="0">
                  <a:pos x="180" y="180"/>
                </a:cxn>
                <a:cxn ang="0">
                  <a:pos x="217" y="180"/>
                </a:cxn>
                <a:cxn ang="0">
                  <a:pos x="270" y="0"/>
                </a:cxn>
                <a:cxn ang="0">
                  <a:pos x="234" y="0"/>
                </a:cxn>
              </a:cxnLst>
              <a:rect l="0" t="0" r="r" b="b"/>
              <a:pathLst>
                <a:path w="270" h="180">
                  <a:moveTo>
                    <a:pt x="234" y="0"/>
                  </a:moveTo>
                  <a:cubicBezTo>
                    <a:pt x="203" y="119"/>
                    <a:pt x="203" y="119"/>
                    <a:pt x="203" y="119"/>
                  </a:cubicBezTo>
                  <a:cubicBezTo>
                    <a:pt x="200" y="132"/>
                    <a:pt x="198" y="147"/>
                    <a:pt x="198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7"/>
                    <a:pt x="195" y="132"/>
                    <a:pt x="192" y="119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9" y="132"/>
                    <a:pt x="87" y="147"/>
                    <a:pt x="87" y="147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84" y="132"/>
                    <a:pt x="81" y="119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67" y="180"/>
                    <a:pt x="67" y="180"/>
                    <a:pt x="67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36" y="66"/>
                    <a:pt x="136" y="66"/>
                    <a:pt x="136" y="66"/>
                  </a:cubicBezTo>
                  <a:cubicBezTo>
                    <a:pt x="140" y="54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0"/>
                    <a:pt x="145" y="54"/>
                    <a:pt x="148" y="66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217" y="180"/>
                    <a:pt x="217" y="180"/>
                    <a:pt x="217" y="180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54" y="1967"/>
              <a:ext cx="146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" y="24"/>
                </a:cxn>
                <a:cxn ang="0">
                  <a:pos x="39" y="544"/>
                </a:cxn>
                <a:cxn ang="0">
                  <a:pos x="147" y="544"/>
                </a:cxn>
                <a:cxn ang="0">
                  <a:pos x="147" y="0"/>
                </a:cxn>
                <a:cxn ang="0">
                  <a:pos x="0" y="0"/>
                </a:cxn>
              </a:cxnLst>
              <a:rect l="0" t="0" r="r" b="b"/>
              <a:pathLst>
                <a:path w="147" h="544">
                  <a:moveTo>
                    <a:pt x="0" y="0"/>
                  </a:moveTo>
                  <a:lnTo>
                    <a:pt x="39" y="24"/>
                  </a:lnTo>
                  <a:lnTo>
                    <a:pt x="39" y="544"/>
                  </a:lnTo>
                  <a:lnTo>
                    <a:pt x="147" y="544"/>
                  </a:lnTo>
                  <a:lnTo>
                    <a:pt x="1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3399" y="1960"/>
              <a:ext cx="467" cy="563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0" y="94"/>
                </a:cxn>
                <a:cxn ang="0">
                  <a:pos x="88" y="188"/>
                </a:cxn>
                <a:cxn ang="0">
                  <a:pos x="150" y="175"/>
                </a:cxn>
                <a:cxn ang="0">
                  <a:pos x="139" y="148"/>
                </a:cxn>
                <a:cxn ang="0">
                  <a:pos x="90" y="159"/>
                </a:cxn>
                <a:cxn ang="0">
                  <a:pos x="36" y="118"/>
                </a:cxn>
                <a:cxn ang="0">
                  <a:pos x="34" y="102"/>
                </a:cxn>
                <a:cxn ang="0">
                  <a:pos x="33" y="93"/>
                </a:cxn>
                <a:cxn ang="0">
                  <a:pos x="154" y="93"/>
                </a:cxn>
                <a:cxn ang="0">
                  <a:pos x="154" y="79"/>
                </a:cxn>
                <a:cxn ang="0">
                  <a:pos x="80" y="0"/>
                </a:cxn>
                <a:cxn ang="0">
                  <a:pos x="80" y="27"/>
                </a:cxn>
                <a:cxn ang="0">
                  <a:pos x="119" y="67"/>
                </a:cxn>
                <a:cxn ang="0">
                  <a:pos x="35" y="67"/>
                </a:cxn>
                <a:cxn ang="0">
                  <a:pos x="80" y="27"/>
                </a:cxn>
              </a:cxnLst>
              <a:rect l="0" t="0" r="r" b="b"/>
              <a:pathLst>
                <a:path w="154" h="188">
                  <a:moveTo>
                    <a:pt x="80" y="0"/>
                  </a:moveTo>
                  <a:cubicBezTo>
                    <a:pt x="30" y="0"/>
                    <a:pt x="0" y="39"/>
                    <a:pt x="0" y="94"/>
                  </a:cubicBezTo>
                  <a:cubicBezTo>
                    <a:pt x="0" y="151"/>
                    <a:pt x="31" y="188"/>
                    <a:pt x="88" y="188"/>
                  </a:cubicBezTo>
                  <a:cubicBezTo>
                    <a:pt x="112" y="188"/>
                    <a:pt x="136" y="182"/>
                    <a:pt x="150" y="17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27" y="154"/>
                    <a:pt x="108" y="159"/>
                    <a:pt x="90" y="159"/>
                  </a:cubicBezTo>
                  <a:cubicBezTo>
                    <a:pt x="62" y="159"/>
                    <a:pt x="43" y="145"/>
                    <a:pt x="36" y="118"/>
                  </a:cubicBezTo>
                  <a:cubicBezTo>
                    <a:pt x="36" y="118"/>
                    <a:pt x="35" y="111"/>
                    <a:pt x="34" y="102"/>
                  </a:cubicBezTo>
                  <a:cubicBezTo>
                    <a:pt x="33" y="99"/>
                    <a:pt x="33" y="96"/>
                    <a:pt x="33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88"/>
                    <a:pt x="154" y="84"/>
                    <a:pt x="154" y="79"/>
                  </a:cubicBezTo>
                  <a:cubicBezTo>
                    <a:pt x="154" y="31"/>
                    <a:pt x="127" y="0"/>
                    <a:pt x="80" y="0"/>
                  </a:cubicBezTo>
                  <a:moveTo>
                    <a:pt x="80" y="27"/>
                  </a:moveTo>
                  <a:cubicBezTo>
                    <a:pt x="102" y="27"/>
                    <a:pt x="117" y="40"/>
                    <a:pt x="119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41" y="41"/>
                    <a:pt x="57" y="27"/>
                    <a:pt x="80" y="27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3175" y="1661"/>
              <a:ext cx="851" cy="209"/>
            </a:xfrm>
            <a:custGeom>
              <a:avLst/>
              <a:gdLst/>
              <a:ahLst/>
              <a:cxnLst>
                <a:cxn ang="0">
                  <a:pos x="283" y="69"/>
                </a:cxn>
                <a:cxn ang="0">
                  <a:pos x="142" y="0"/>
                </a:cxn>
                <a:cxn ang="0">
                  <a:pos x="0" y="69"/>
                </a:cxn>
                <a:cxn ang="0">
                  <a:pos x="142" y="28"/>
                </a:cxn>
                <a:cxn ang="0">
                  <a:pos x="283" y="69"/>
                </a:cxn>
              </a:cxnLst>
              <a:rect l="0" t="0" r="r" b="b"/>
              <a:pathLst>
                <a:path w="283" h="69">
                  <a:moveTo>
                    <a:pt x="283" y="69"/>
                  </a:moveTo>
                  <a:cubicBezTo>
                    <a:pt x="249" y="27"/>
                    <a:pt x="198" y="0"/>
                    <a:pt x="142" y="0"/>
                  </a:cubicBezTo>
                  <a:cubicBezTo>
                    <a:pt x="85" y="0"/>
                    <a:pt x="34" y="27"/>
                    <a:pt x="0" y="69"/>
                  </a:cubicBezTo>
                  <a:cubicBezTo>
                    <a:pt x="41" y="43"/>
                    <a:pt x="90" y="28"/>
                    <a:pt x="142" y="28"/>
                  </a:cubicBezTo>
                  <a:cubicBezTo>
                    <a:pt x="193" y="28"/>
                    <a:pt x="242" y="43"/>
                    <a:pt x="283" y="69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" name="Oval 13"/>
            <p:cNvSpPr>
              <a:spLocks noChangeArrowheads="1"/>
            </p:cNvSpPr>
            <p:nvPr userDrawn="1"/>
          </p:nvSpPr>
          <p:spPr bwMode="auto">
            <a:xfrm>
              <a:off x="2415" y="1744"/>
              <a:ext cx="126" cy="125"/>
            </a:xfrm>
            <a:prstGeom prst="ellipse">
              <a:avLst/>
            </a:pr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8229600" cy="64953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25" name="内容占位符 2"/>
          <p:cNvSpPr>
            <a:spLocks noGrp="1"/>
          </p:cNvSpPr>
          <p:nvPr>
            <p:ph idx="1" hasCustomPrompt="1"/>
          </p:nvPr>
        </p:nvSpPr>
        <p:spPr>
          <a:xfrm>
            <a:off x="467544" y="4293096"/>
            <a:ext cx="8280920" cy="1728192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单击此处编辑正文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4" descr="uniview3.em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8913" y="2492375"/>
            <a:ext cx="36861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back9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0" y="6439989"/>
            <a:ext cx="9144000" cy="4180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80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8" r:id="rId3"/>
    <p:sldLayoutId id="2147483679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ning0806/PythonSpiderNotes/tree/master/Captcha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2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microsoft.com/office/2007/relationships/diagramDrawing" Target="../diagrams/drawin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microsoft.com/office/2007/relationships/diagramDrawing" Target="../diagrams/drawing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aoxuepeng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cnblogs.com/Shepherdzhao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新员工上岗答辩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504" y="5906300"/>
            <a:ext cx="2664296" cy="28803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6E6E6E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dirty="0">
                <a:solidFill>
                  <a:srgbClr val="6E6E6E"/>
                </a:solidFill>
                <a:latin typeface="微软雅黑" pitchFamily="34" charset="-122"/>
                <a:ea typeface="微软雅黑" pitchFamily="34" charset="-122"/>
              </a:rPr>
              <a:t>日期：</a:t>
            </a:r>
          </a:p>
        </p:txBody>
      </p:sp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182786" y="6165304"/>
            <a:ext cx="1262063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25" tIns="45712" rIns="91425" bIns="45712">
            <a:spAutoFit/>
          </a:bodyPr>
          <a:lstStyle/>
          <a:p>
            <a:pPr eaLnBrk="0" hangingPunct="0"/>
            <a:r>
              <a:rPr lang="zh-CN" altLang="en-US" sz="1200" dirty="0">
                <a:solidFill>
                  <a:srgbClr val="6E6E6E"/>
                </a:solidFill>
                <a:latin typeface="微软雅黑" pitchFamily="34" charset="-122"/>
                <a:ea typeface="微软雅黑" pitchFamily="34" charset="-122"/>
              </a:rPr>
              <a:t>密级：对内公开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758A13-2163-4F30-9AA8-C39813B76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62950" cy="609600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三、学习内容</a:t>
            </a:r>
            <a:r>
              <a:rPr lang="en-US" altLang="zh-CN" dirty="0"/>
              <a:t>-</a:t>
            </a:r>
            <a:r>
              <a:rPr lang="en-US" altLang="zh-CN" dirty="0" err="1"/>
              <a:t>OpenVas</a:t>
            </a:r>
            <a:r>
              <a:rPr lang="zh-CN" altLang="en-US" dirty="0"/>
              <a:t>漏洞扫描搭建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xmlns="" id="{C4047DB9-F674-4F71-A221-FB3CDB6F4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02" y="1240210"/>
            <a:ext cx="3203906" cy="4896544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itchFamily="2" charset="2"/>
              <a:buNone/>
            </a:pPr>
            <a:endParaRPr kumimoji="0" lang="en-US" altLang="zh-CN" sz="1600" b="1" dirty="0">
              <a:latin typeface="宋体" charset="-122"/>
              <a:ea typeface="华文细黑" pitchFamily="2" charset="-122"/>
            </a:endParaRPr>
          </a:p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00" b="1" dirty="0"/>
              <a:t>用户层接口：</a:t>
            </a:r>
            <a:endParaRPr lang="en-US" altLang="zh-CN" sz="1600" b="1" dirty="0"/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b="1" dirty="0" err="1"/>
              <a:t>OpenVas</a:t>
            </a:r>
            <a:r>
              <a:rPr lang="en-US" altLang="zh-CN" sz="1600" b="1" dirty="0"/>
              <a:t>-cli</a:t>
            </a:r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b="1" dirty="0" err="1"/>
              <a:t>OpenVas</a:t>
            </a:r>
            <a:r>
              <a:rPr lang="en-US" altLang="zh-CN" sz="1600" b="1" dirty="0"/>
              <a:t>-security-as</a:t>
            </a:r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b="1" dirty="0" err="1"/>
              <a:t>OpenVas</a:t>
            </a:r>
            <a:r>
              <a:rPr lang="en-US" altLang="zh-CN" sz="1600" b="1" dirty="0"/>
              <a:t>-Desktop</a:t>
            </a:r>
            <a:endParaRPr lang="zh-CN" altLang="en-US" sz="1600" dirty="0"/>
          </a:p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宋体" charset="-122"/>
                <a:ea typeface="华文细黑" pitchFamily="2" charset="-122"/>
              </a:rPr>
              <a:t>服务层组件：</a:t>
            </a:r>
            <a:endParaRPr lang="en-US" altLang="zh-CN" sz="1600" b="1" dirty="0">
              <a:latin typeface="宋体" charset="-122"/>
              <a:ea typeface="华文细黑" pitchFamily="2" charset="-122"/>
            </a:endParaRPr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b="1" dirty="0" err="1">
                <a:latin typeface="宋体" charset="-122"/>
                <a:ea typeface="华文细黑" pitchFamily="2" charset="-122"/>
              </a:rPr>
              <a:t>OpenVas</a:t>
            </a:r>
            <a:r>
              <a:rPr lang="en-US" altLang="zh-CN" sz="1600" b="1" dirty="0">
                <a:latin typeface="宋体" charset="-122"/>
                <a:ea typeface="华文细黑" pitchFamily="2" charset="-122"/>
              </a:rPr>
              <a:t>-Manager</a:t>
            </a:r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b="1" dirty="0" err="1">
                <a:latin typeface="宋体" charset="-122"/>
                <a:ea typeface="华文细黑" pitchFamily="2" charset="-122"/>
              </a:rPr>
              <a:t>OpenVas</a:t>
            </a:r>
            <a:r>
              <a:rPr lang="en-US" altLang="zh-CN" sz="1600" b="1" dirty="0">
                <a:latin typeface="宋体" charset="-122"/>
                <a:ea typeface="华文细黑" pitchFamily="2" charset="-122"/>
              </a:rPr>
              <a:t>-Scanner</a:t>
            </a:r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b="1" dirty="0" err="1">
                <a:latin typeface="宋体" charset="-122"/>
                <a:ea typeface="华文细黑" pitchFamily="2" charset="-122"/>
              </a:rPr>
              <a:t>OpenVas</a:t>
            </a:r>
            <a:r>
              <a:rPr lang="en-US" altLang="zh-CN" sz="1600" b="1" dirty="0">
                <a:latin typeface="宋体" charset="-122"/>
                <a:ea typeface="华文细黑" pitchFamily="2" charset="-122"/>
              </a:rPr>
              <a:t>-administrator</a:t>
            </a:r>
          </a:p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宋体" charset="-122"/>
                <a:ea typeface="华文细黑" pitchFamily="2" charset="-122"/>
              </a:rPr>
              <a:t>文件系统：</a:t>
            </a:r>
            <a:endParaRPr lang="en-US" altLang="zh-CN" sz="1600" b="1" dirty="0">
              <a:latin typeface="宋体" charset="-122"/>
              <a:ea typeface="华文细黑" pitchFamily="2" charset="-122"/>
            </a:endParaRPr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宋体" charset="-122"/>
                <a:ea typeface="华文细黑" pitchFamily="2" charset="-122"/>
              </a:rPr>
              <a:t>/</a:t>
            </a:r>
            <a:r>
              <a:rPr lang="en-US" altLang="zh-CN" sz="1600" b="1" dirty="0" err="1">
                <a:latin typeface="宋体" charset="-122"/>
                <a:ea typeface="华文细黑" pitchFamily="2" charset="-122"/>
              </a:rPr>
              <a:t>usr</a:t>
            </a:r>
            <a:r>
              <a:rPr lang="en-US" altLang="zh-CN" sz="1600" b="1" dirty="0">
                <a:latin typeface="宋体" charset="-122"/>
                <a:ea typeface="华文细黑" pitchFamily="2" charset="-122"/>
              </a:rPr>
              <a:t>/</a:t>
            </a:r>
            <a:r>
              <a:rPr lang="en-US" altLang="zh-CN" sz="1600" b="1" dirty="0" err="1">
                <a:latin typeface="宋体" charset="-122"/>
                <a:ea typeface="华文细黑" pitchFamily="2" charset="-122"/>
              </a:rPr>
              <a:t>sbin</a:t>
            </a:r>
            <a:r>
              <a:rPr lang="en-US" altLang="zh-CN" sz="1600" b="1" dirty="0">
                <a:latin typeface="宋体" charset="-122"/>
                <a:ea typeface="华文细黑" pitchFamily="2" charset="-122"/>
              </a:rPr>
              <a:t>/</a:t>
            </a:r>
            <a:r>
              <a:rPr lang="zh-CN" altLang="en-US" sz="1600" b="1" dirty="0">
                <a:latin typeface="宋体" charset="-122"/>
                <a:ea typeface="华文细黑" pitchFamily="2" charset="-122"/>
              </a:rPr>
              <a:t>执行程序</a:t>
            </a:r>
            <a:endParaRPr lang="en-US" altLang="zh-CN" sz="1600" b="1" dirty="0">
              <a:latin typeface="宋体" charset="-122"/>
              <a:ea typeface="华文细黑" pitchFamily="2" charset="-122"/>
            </a:endParaRPr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宋体" charset="-122"/>
                <a:ea typeface="华文细黑" pitchFamily="2" charset="-122"/>
              </a:rPr>
              <a:t>/</a:t>
            </a:r>
            <a:r>
              <a:rPr lang="en-US" altLang="zh-CN" sz="1600" b="1" dirty="0" err="1">
                <a:latin typeface="宋体" charset="-122"/>
                <a:ea typeface="华文细黑" pitchFamily="2" charset="-122"/>
              </a:rPr>
              <a:t>etc</a:t>
            </a:r>
            <a:r>
              <a:rPr lang="en-US" altLang="zh-CN" sz="1600" b="1" dirty="0">
                <a:latin typeface="宋体" charset="-122"/>
                <a:ea typeface="华文细黑" pitchFamily="2" charset="-122"/>
              </a:rPr>
              <a:t>/</a:t>
            </a:r>
            <a:r>
              <a:rPr lang="en-US" altLang="zh-CN" sz="1600" b="1" dirty="0" err="1">
                <a:latin typeface="宋体" charset="-122"/>
                <a:ea typeface="华文细黑" pitchFamily="2" charset="-122"/>
              </a:rPr>
              <a:t>init.d</a:t>
            </a:r>
            <a:r>
              <a:rPr lang="en-US" altLang="zh-CN" sz="1600" b="1" dirty="0">
                <a:latin typeface="宋体" charset="-122"/>
                <a:ea typeface="华文细黑" pitchFamily="2" charset="-122"/>
              </a:rPr>
              <a:t>/</a:t>
            </a:r>
            <a:r>
              <a:rPr lang="zh-CN" altLang="en-US" sz="1600" b="1" dirty="0">
                <a:latin typeface="宋体" charset="-122"/>
                <a:ea typeface="华文细黑" pitchFamily="2" charset="-122"/>
              </a:rPr>
              <a:t>系统服务脚本</a:t>
            </a:r>
            <a:endParaRPr lang="en-US" altLang="zh-CN" sz="1600" b="1" dirty="0">
              <a:latin typeface="宋体" charset="-122"/>
              <a:ea typeface="华文细黑" pitchFamily="2" charset="-122"/>
            </a:endParaRPr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宋体" charset="-122"/>
                <a:ea typeface="华文细黑" pitchFamily="2" charset="-122"/>
              </a:rPr>
              <a:t>/</a:t>
            </a:r>
            <a:r>
              <a:rPr lang="en-US" altLang="zh-CN" sz="1600" b="1" dirty="0" err="1">
                <a:latin typeface="宋体" charset="-122"/>
                <a:ea typeface="华文细黑" pitchFamily="2" charset="-122"/>
              </a:rPr>
              <a:t>etc</a:t>
            </a:r>
            <a:r>
              <a:rPr lang="en-US" altLang="zh-CN" sz="1600" b="1" dirty="0">
                <a:latin typeface="宋体" charset="-122"/>
                <a:ea typeface="华文细黑" pitchFamily="2" charset="-122"/>
              </a:rPr>
              <a:t>/</a:t>
            </a:r>
            <a:r>
              <a:rPr lang="en-US" altLang="zh-CN" sz="1600" b="1" dirty="0" err="1">
                <a:latin typeface="宋体" charset="-122"/>
                <a:ea typeface="华文细黑" pitchFamily="2" charset="-122"/>
              </a:rPr>
              <a:t>openvas</a:t>
            </a:r>
            <a:r>
              <a:rPr lang="en-US" altLang="zh-CN" sz="1600" b="1" dirty="0">
                <a:latin typeface="宋体" charset="-122"/>
                <a:ea typeface="华文细黑" pitchFamily="2" charset="-122"/>
              </a:rPr>
              <a:t>/</a:t>
            </a:r>
            <a:r>
              <a:rPr lang="zh-CN" altLang="en-US" sz="1600" b="1" dirty="0">
                <a:latin typeface="宋体" charset="-122"/>
                <a:ea typeface="华文细黑" pitchFamily="2" charset="-122"/>
              </a:rPr>
              <a:t>配置文件</a:t>
            </a:r>
            <a:endParaRPr lang="en-US" altLang="zh-CN" sz="1600" b="1" dirty="0">
              <a:latin typeface="宋体" charset="-122"/>
              <a:ea typeface="华文细黑" pitchFamily="2" charset="-122"/>
            </a:endParaRPr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宋体" charset="-122"/>
                <a:ea typeface="华文细黑" pitchFamily="2" charset="-122"/>
              </a:rPr>
              <a:t>/</a:t>
            </a:r>
            <a:r>
              <a:rPr lang="en-US" altLang="zh-CN" sz="1600" b="1" dirty="0" err="1">
                <a:latin typeface="宋体" charset="-122"/>
                <a:ea typeface="华文细黑" pitchFamily="2" charset="-122"/>
              </a:rPr>
              <a:t>var</a:t>
            </a:r>
            <a:r>
              <a:rPr lang="en-US" altLang="zh-CN" sz="1600" b="1" dirty="0">
                <a:latin typeface="宋体" charset="-122"/>
                <a:ea typeface="华文细黑" pitchFamily="2" charset="-122"/>
              </a:rPr>
              <a:t>/log/</a:t>
            </a:r>
            <a:r>
              <a:rPr lang="en-US" altLang="zh-CN" sz="1600" b="1" dirty="0" err="1">
                <a:latin typeface="宋体" charset="-122"/>
                <a:ea typeface="华文细黑" pitchFamily="2" charset="-122"/>
              </a:rPr>
              <a:t>openvas</a:t>
            </a:r>
            <a:r>
              <a:rPr lang="en-US" altLang="zh-CN" sz="1600" b="1" dirty="0">
                <a:latin typeface="宋体" charset="-122"/>
                <a:ea typeface="华文细黑" pitchFamily="2" charset="-122"/>
              </a:rPr>
              <a:t>/</a:t>
            </a:r>
            <a:r>
              <a:rPr lang="zh-CN" altLang="en-US" sz="1600" b="1" dirty="0">
                <a:latin typeface="宋体" charset="-122"/>
                <a:ea typeface="华文细黑" pitchFamily="2" charset="-122"/>
              </a:rPr>
              <a:t>日志文件</a:t>
            </a:r>
            <a:endParaRPr lang="en-US" altLang="zh-CN" sz="1600" b="1" dirty="0">
              <a:latin typeface="宋体" charset="-122"/>
              <a:ea typeface="华文细黑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E3B8319-23BB-47FE-8337-5D94339ED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43300" y="1916832"/>
            <a:ext cx="5276850" cy="35433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E9772F8E-1179-4B36-9C6E-8DBECAFCE607}"/>
              </a:ext>
            </a:extLst>
          </p:cNvPr>
          <p:cNvSpPr txBox="1"/>
          <p:nvPr/>
        </p:nvSpPr>
        <p:spPr>
          <a:xfrm>
            <a:off x="291602" y="1124744"/>
            <a:ext cx="245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</a:t>
            </a:r>
            <a:r>
              <a:rPr lang="zh-CN" altLang="en-US" sz="2400" b="1" dirty="0"/>
              <a:t>、</a:t>
            </a:r>
            <a:r>
              <a:rPr lang="en-US" altLang="zh-CN" sz="2400" b="1" dirty="0" err="1"/>
              <a:t>OpenVas</a:t>
            </a:r>
            <a:r>
              <a:rPr lang="zh-CN" altLang="en-US" sz="2400" b="1" dirty="0"/>
              <a:t>介绍：</a:t>
            </a:r>
          </a:p>
        </p:txBody>
      </p:sp>
    </p:spTree>
    <p:extLst>
      <p:ext uri="{BB962C8B-B14F-4D97-AF65-F5344CB8AC3E}">
        <p14:creationId xmlns:p14="http://schemas.microsoft.com/office/powerpoint/2010/main" xmlns="" val="3043506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758A13-2163-4F30-9AA8-C39813B76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62950" cy="609600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三、学习内容</a:t>
            </a:r>
            <a:r>
              <a:rPr lang="en-US" altLang="zh-CN" dirty="0"/>
              <a:t>-</a:t>
            </a:r>
            <a:r>
              <a:rPr lang="en-US" altLang="zh-CN" dirty="0" err="1"/>
              <a:t>OpenVas</a:t>
            </a:r>
            <a:r>
              <a:rPr lang="zh-CN" altLang="en-US" dirty="0"/>
              <a:t>漏洞扫描搭建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6062815-82B2-48D9-BFC5-DD8B90F2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952809"/>
            <a:ext cx="3990476" cy="2952381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xmlns="" id="{C4047DB9-F674-4F71-A221-FB3CDB6F4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02" y="1484784"/>
            <a:ext cx="4928470" cy="4906305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itchFamily="2" charset="2"/>
              <a:buNone/>
            </a:pPr>
            <a:endParaRPr kumimoji="0" lang="en-US" altLang="zh-CN" sz="1600" b="1" dirty="0">
              <a:latin typeface="宋体" charset="-122"/>
              <a:ea typeface="华文细黑" pitchFamily="2" charset="-122"/>
            </a:endParaRPr>
          </a:p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000" b="1" dirty="0"/>
              <a:t>HTTP/HTTPS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FTP</a:t>
            </a:r>
            <a:r>
              <a:rPr lang="zh-CN" altLang="en-US" sz="2000" b="1" dirty="0"/>
              <a:t>代理服务器搭建：</a:t>
            </a:r>
            <a:endParaRPr lang="en-US" altLang="zh-CN" sz="2000" b="1" dirty="0"/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dirty="0"/>
              <a:t>Windows</a:t>
            </a:r>
            <a:r>
              <a:rPr lang="zh-CN" altLang="en-US" sz="1600" dirty="0"/>
              <a:t>下</a:t>
            </a:r>
            <a:r>
              <a:rPr lang="en-US" altLang="zh-CN" sz="1600" dirty="0" err="1"/>
              <a:t>CCProxy</a:t>
            </a:r>
            <a:r>
              <a:rPr lang="zh-CN" altLang="en-US" sz="1600" dirty="0"/>
              <a:t>代理服务器配置</a:t>
            </a:r>
            <a:endParaRPr lang="en-US" altLang="zh-CN" sz="1600" dirty="0"/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dirty="0"/>
              <a:t>CentOS </a:t>
            </a:r>
            <a:r>
              <a:rPr lang="en-US" altLang="zh-CN" sz="1600" dirty="0" err="1"/>
              <a:t>wget</a:t>
            </a:r>
            <a:r>
              <a:rPr lang="zh-CN" altLang="en-US" sz="1600" dirty="0"/>
              <a:t>代理配置</a:t>
            </a:r>
            <a:endParaRPr lang="en-US" altLang="zh-CN" sz="1600" dirty="0"/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dirty="0"/>
              <a:t>CentOS yum</a:t>
            </a:r>
            <a:r>
              <a:rPr lang="zh-CN" altLang="en-US" sz="1600" dirty="0"/>
              <a:t>代理配置</a:t>
            </a:r>
            <a:endParaRPr lang="en-US" altLang="zh-CN" sz="1600" dirty="0"/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dirty="0"/>
              <a:t>CentOS </a:t>
            </a:r>
            <a:r>
              <a:rPr lang="zh-CN" altLang="en-US" sz="1600" dirty="0"/>
              <a:t>全局代理配置</a:t>
            </a:r>
            <a:endParaRPr lang="en-US" altLang="zh-CN" sz="1600" dirty="0"/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sz="1600" dirty="0"/>
          </a:p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b="1" dirty="0"/>
              <a:t>Squid</a:t>
            </a:r>
            <a:r>
              <a:rPr lang="zh-CN" altLang="en-US" sz="1600" b="1" dirty="0"/>
              <a:t>代理缓存服务器</a:t>
            </a:r>
            <a:r>
              <a:rPr lang="en-US" altLang="zh-CN" sz="1600" b="1" dirty="0" err="1"/>
              <a:t>Rsync</a:t>
            </a:r>
            <a:r>
              <a:rPr lang="zh-CN" altLang="en-US" sz="1600" b="1" dirty="0"/>
              <a:t>协议搭建：</a:t>
            </a:r>
            <a:endParaRPr lang="en-US" altLang="zh-CN" sz="1600" b="1" dirty="0"/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dirty="0" err="1"/>
              <a:t>Rsync</a:t>
            </a:r>
            <a:r>
              <a:rPr lang="zh-CN" altLang="en-US" sz="1600" dirty="0"/>
              <a:t>：快速的，多功能的文件传输复制协议</a:t>
            </a:r>
            <a:endParaRPr lang="en-US" altLang="zh-CN" sz="1600" dirty="0"/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dirty="0"/>
              <a:t>delta-transfer </a:t>
            </a:r>
            <a:r>
              <a:rPr lang="zh-CN" altLang="en-US" sz="1600" dirty="0"/>
              <a:t>算法：</a:t>
            </a:r>
            <a:r>
              <a:rPr lang="en-US" altLang="zh-CN" sz="1600" dirty="0" err="1"/>
              <a:t>rsync</a:t>
            </a:r>
            <a:r>
              <a:rPr lang="zh-CN" altLang="en-US" sz="1600" dirty="0"/>
              <a:t>只复制差异部分，减少网络宽带并提高了复制速度</a:t>
            </a:r>
            <a:endParaRPr lang="en-US" altLang="zh-CN" sz="1600" dirty="0"/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dirty="0"/>
              <a:t>Windows</a:t>
            </a:r>
            <a:r>
              <a:rPr lang="zh-CN" altLang="en-US" sz="1600" dirty="0"/>
              <a:t>下</a:t>
            </a:r>
            <a:r>
              <a:rPr lang="en-US" altLang="zh-CN" sz="1600" dirty="0"/>
              <a:t>Squid</a:t>
            </a:r>
            <a:r>
              <a:rPr lang="zh-CN" altLang="en-US" sz="1600" dirty="0"/>
              <a:t>代理缓存服务器搭建</a:t>
            </a:r>
            <a:endParaRPr lang="en-US" altLang="zh-CN" sz="1600" dirty="0"/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dirty="0"/>
              <a:t>Squid</a:t>
            </a:r>
            <a:r>
              <a:rPr lang="zh-CN" altLang="en-US" sz="1600" dirty="0"/>
              <a:t>配置</a:t>
            </a:r>
            <a:r>
              <a:rPr lang="en-US" altLang="zh-CN" sz="1600" dirty="0" err="1"/>
              <a:t>rsync</a:t>
            </a:r>
            <a:r>
              <a:rPr lang="zh-CN" altLang="en-US" sz="1600" dirty="0"/>
              <a:t>协议代理</a:t>
            </a:r>
            <a:endParaRPr lang="en-US" altLang="zh-CN" sz="1600" dirty="0"/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dirty="0"/>
              <a:t>CentOS </a:t>
            </a:r>
            <a:r>
              <a:rPr lang="en-US" altLang="zh-CN" sz="1600" dirty="0" err="1"/>
              <a:t>rsync</a:t>
            </a:r>
            <a:r>
              <a:rPr lang="zh-CN" altLang="en-US" sz="1600" dirty="0"/>
              <a:t>协议代理配置</a:t>
            </a:r>
            <a:endParaRPr lang="en-US" altLang="zh-CN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E9772F8E-1179-4B36-9C6E-8DBECAFCE607}"/>
              </a:ext>
            </a:extLst>
          </p:cNvPr>
          <p:cNvSpPr txBox="1"/>
          <p:nvPr/>
        </p:nvSpPr>
        <p:spPr>
          <a:xfrm>
            <a:off x="291602" y="1124744"/>
            <a:ext cx="6296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</a:t>
            </a:r>
            <a:r>
              <a:rPr lang="zh-CN" altLang="en-US" sz="2400" b="1" dirty="0"/>
              <a:t>、架设</a:t>
            </a:r>
            <a:r>
              <a:rPr lang="en-US" altLang="zh-CN" sz="2400" b="1" dirty="0" err="1"/>
              <a:t>Ccproxy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Squid</a:t>
            </a:r>
            <a:r>
              <a:rPr lang="zh-CN" altLang="en-US" sz="2400" b="1" dirty="0"/>
              <a:t>实现服务代理联网：</a:t>
            </a:r>
          </a:p>
        </p:txBody>
      </p:sp>
    </p:spTree>
    <p:extLst>
      <p:ext uri="{BB962C8B-B14F-4D97-AF65-F5344CB8AC3E}">
        <p14:creationId xmlns:p14="http://schemas.microsoft.com/office/powerpoint/2010/main" xmlns="" val="36319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758A13-2163-4F30-9AA8-C39813B76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62950" cy="609600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三、学习内容</a:t>
            </a:r>
            <a:r>
              <a:rPr lang="en-US" altLang="zh-CN" dirty="0"/>
              <a:t>-</a:t>
            </a:r>
            <a:r>
              <a:rPr lang="en-US" altLang="zh-CN" dirty="0" err="1"/>
              <a:t>OpenVas</a:t>
            </a:r>
            <a:r>
              <a:rPr lang="zh-CN" altLang="en-US" dirty="0"/>
              <a:t>漏洞扫描搭建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68DE662-B59F-44A1-9412-2BBAF6EBD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3" y="1624815"/>
            <a:ext cx="4644008" cy="46666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E9772F8E-1179-4B36-9C6E-8DBECAFCE607}"/>
              </a:ext>
            </a:extLst>
          </p:cNvPr>
          <p:cNvSpPr txBox="1"/>
          <p:nvPr/>
        </p:nvSpPr>
        <p:spPr>
          <a:xfrm>
            <a:off x="291602" y="1124744"/>
            <a:ext cx="6296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</a:t>
            </a:r>
            <a:r>
              <a:rPr lang="zh-CN" altLang="en-US" sz="2400" b="1" dirty="0"/>
              <a:t>、</a:t>
            </a:r>
            <a:r>
              <a:rPr lang="en-US" altLang="zh-CN" sz="2400" b="1" dirty="0" err="1"/>
              <a:t>upnp</a:t>
            </a:r>
            <a:r>
              <a:rPr lang="zh-CN" altLang="en-US" sz="2400" b="1" dirty="0"/>
              <a:t>缓冲区溢出漏洞原理分析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DE72D75A-854B-49EB-8E5C-747784970708}"/>
              </a:ext>
            </a:extLst>
          </p:cNvPr>
          <p:cNvSpPr/>
          <p:nvPr/>
        </p:nvSpPr>
        <p:spPr>
          <a:xfrm>
            <a:off x="291602" y="1796753"/>
            <a:ext cx="4402832" cy="4413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b="1" dirty="0"/>
              <a:t>漏洞简述：</a:t>
            </a:r>
            <a:endParaRPr lang="en-US" altLang="zh-CN" b="1" dirty="0"/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dirty="0"/>
              <a:t>CVE2016-8863</a:t>
            </a:r>
            <a:r>
              <a:rPr lang="zh-CN" altLang="en-US" sz="1600" dirty="0"/>
              <a:t>：</a:t>
            </a:r>
            <a:r>
              <a:rPr lang="en-US" altLang="zh-CN" sz="1600" dirty="0" err="1"/>
              <a:t>upnp</a:t>
            </a:r>
            <a:r>
              <a:rPr lang="zh-CN" altLang="en-US" sz="1600" dirty="0"/>
              <a:t>堆缓冲区溢出漏洞，可导致服务器拒绝服务或远程任意代码执行</a:t>
            </a:r>
            <a:r>
              <a:rPr lang="zh-CN" altLang="en-US" sz="2000" dirty="0"/>
              <a:t>。</a:t>
            </a:r>
            <a:endParaRPr lang="en-US" altLang="zh-CN" sz="2000" b="1" dirty="0"/>
          </a:p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b="1" dirty="0"/>
              <a:t>原理分析：</a:t>
            </a:r>
            <a:endParaRPr lang="en-US" altLang="zh-CN" b="1" dirty="0"/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00" dirty="0"/>
              <a:t>漏洞发生在</a:t>
            </a:r>
            <a:r>
              <a:rPr lang="en-US" altLang="zh-CN" sz="1600" dirty="0" err="1"/>
              <a:t>upnpSDK</a:t>
            </a:r>
            <a:r>
              <a:rPr lang="zh-CN" altLang="en-US" sz="1600" dirty="0"/>
              <a:t>库中，</a:t>
            </a:r>
            <a:r>
              <a:rPr lang="en-US" altLang="zh-CN" sz="1600" dirty="0" err="1"/>
              <a:t>upnp</a:t>
            </a:r>
            <a:r>
              <a:rPr lang="en-US" altLang="zh-CN" sz="1600" dirty="0"/>
              <a:t>/</a:t>
            </a:r>
            <a:r>
              <a:rPr lang="en-US" altLang="zh-CN" sz="1600" dirty="0" err="1"/>
              <a:t>src</a:t>
            </a:r>
            <a:r>
              <a:rPr lang="en-US" altLang="zh-CN" sz="1600" dirty="0"/>
              <a:t>/</a:t>
            </a:r>
            <a:r>
              <a:rPr lang="en-US" altLang="zh-CN" sz="1600" dirty="0" err="1"/>
              <a:t>gena</a:t>
            </a:r>
            <a:r>
              <a:rPr lang="en-US" altLang="zh-CN" sz="1600" dirty="0"/>
              <a:t>/</a:t>
            </a:r>
            <a:r>
              <a:rPr lang="en-US" altLang="zh-CN" sz="1600" dirty="0" err="1"/>
              <a:t>gena_device.c</a:t>
            </a:r>
            <a:r>
              <a:rPr lang="en-US" altLang="zh-CN" sz="1600" dirty="0"/>
              <a:t>.</a:t>
            </a:r>
            <a:r>
              <a:rPr lang="zh-CN" altLang="en-US" sz="1600" dirty="0"/>
              <a:t>文件的</a:t>
            </a:r>
            <a:r>
              <a:rPr lang="en-US" altLang="zh-CN" sz="1600" dirty="0" err="1"/>
              <a:t>create_url_list</a:t>
            </a:r>
            <a:r>
              <a:rPr lang="zh-CN" altLang="en-US" sz="1600" dirty="0"/>
              <a:t>函数中</a:t>
            </a:r>
            <a:endParaRPr lang="en-US" altLang="zh-CN" sz="1600" dirty="0"/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00" dirty="0"/>
              <a:t>未对输入数据未进行有效检验，造成对缓冲区溢出</a:t>
            </a:r>
            <a:endParaRPr lang="en-US" altLang="zh-CN" sz="1600" dirty="0"/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00" dirty="0"/>
              <a:t>攻击者可以精心制造一个攻击</a:t>
            </a:r>
            <a:r>
              <a:rPr lang="en-US" altLang="zh-CN" sz="1600" dirty="0"/>
              <a:t>URL</a:t>
            </a:r>
            <a:r>
              <a:rPr lang="zh-CN" altLang="en-US" sz="1600" dirty="0"/>
              <a:t>，通过</a:t>
            </a:r>
            <a:r>
              <a:rPr lang="en-US" altLang="zh-CN" sz="1600" dirty="0"/>
              <a:t>subscribe request</a:t>
            </a:r>
            <a:r>
              <a:rPr lang="zh-CN" altLang="en-US" sz="1600" dirty="0"/>
              <a:t>的</a:t>
            </a:r>
            <a:r>
              <a:rPr lang="en-US" altLang="zh-CN" sz="1600" dirty="0"/>
              <a:t>callback header</a:t>
            </a:r>
            <a:r>
              <a:rPr lang="zh-CN" altLang="en-US" sz="1600" dirty="0"/>
              <a:t>来执行任意代码。</a:t>
            </a:r>
            <a:endParaRPr lang="en-US" altLang="zh-CN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8E0B250F-E9DB-4A6E-AEE3-2C86C19E1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62" y="914400"/>
            <a:ext cx="8818076" cy="55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330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CE44A0D-7C79-4019-B38C-06C1932E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953" y="1988840"/>
            <a:ext cx="2387048" cy="39742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758A13-2163-4F30-9AA8-C39813B76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62950" cy="609600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三、学习内容</a:t>
            </a:r>
            <a:r>
              <a:rPr lang="en-US" altLang="zh-CN" dirty="0"/>
              <a:t>-</a:t>
            </a:r>
            <a:r>
              <a:rPr lang="zh-CN" altLang="en-US" dirty="0"/>
              <a:t>网络爬虫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E9772F8E-1179-4B36-9C6E-8DBECAFCE607}"/>
              </a:ext>
            </a:extLst>
          </p:cNvPr>
          <p:cNvSpPr txBox="1"/>
          <p:nvPr/>
        </p:nvSpPr>
        <p:spPr>
          <a:xfrm>
            <a:off x="291602" y="1124744"/>
            <a:ext cx="2912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</a:t>
            </a:r>
            <a:r>
              <a:rPr lang="zh-CN" altLang="en-US" sz="2400" b="1" dirty="0"/>
              <a:t>、爬虫知识框架：</a:t>
            </a: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xmlns="" id="{456270CD-2CEE-442F-A30E-29591E024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02" y="1586409"/>
            <a:ext cx="6512646" cy="4550345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00" b="1" dirty="0"/>
              <a:t>爬虫概念：</a:t>
            </a:r>
            <a:endParaRPr lang="en-US" altLang="zh-CN" sz="1600" b="1" dirty="0"/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00" dirty="0"/>
              <a:t>爬虫</a:t>
            </a:r>
            <a:r>
              <a:rPr lang="en-US" altLang="zh-CN" sz="1600" dirty="0"/>
              <a:t>Spider</a:t>
            </a:r>
            <a:r>
              <a:rPr lang="zh-CN" altLang="en-US" sz="1600" dirty="0"/>
              <a:t>是一类功能很强的自动提取网页内容的程序</a:t>
            </a:r>
            <a:endParaRPr lang="en-US" altLang="zh-CN" sz="1600" dirty="0"/>
          </a:p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宋体" charset="-122"/>
                <a:ea typeface="华文细黑" pitchFamily="2" charset="-122"/>
              </a:rPr>
              <a:t>定焦爬虫：</a:t>
            </a:r>
            <a:endParaRPr lang="en-US" altLang="zh-CN" sz="1600" b="1" dirty="0">
              <a:latin typeface="宋体" charset="-122"/>
              <a:ea typeface="华文细黑" pitchFamily="2" charset="-122"/>
            </a:endParaRPr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charset="-122"/>
                <a:ea typeface="华文细黑" pitchFamily="2" charset="-122"/>
              </a:rPr>
              <a:t>与通用爬虫不同，聚焦爬虫不追求大的覆盖，而将目标定位某一特定主题内容，从主题相关的领域内，获取、加工相匹配的结构化数据和元数据信息</a:t>
            </a:r>
            <a:endParaRPr lang="en-US" altLang="zh-CN" sz="1600" dirty="0">
              <a:latin typeface="宋体" charset="-122"/>
              <a:ea typeface="华文细黑" pitchFamily="2" charset="-122"/>
            </a:endParaRPr>
          </a:p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宋体" charset="-122"/>
                <a:ea typeface="华文细黑" pitchFamily="2" charset="-122"/>
              </a:rPr>
              <a:t>爬虫基本步骤：</a:t>
            </a:r>
            <a:endParaRPr lang="en-US" altLang="zh-CN" sz="1600" b="1" dirty="0">
              <a:latin typeface="宋体" charset="-122"/>
              <a:ea typeface="华文细黑" pitchFamily="2" charset="-122"/>
            </a:endParaRPr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宋体" charset="-122"/>
                <a:ea typeface="华文细黑" pitchFamily="2" charset="-122"/>
              </a:rPr>
              <a:t>1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、遍历获取</a:t>
            </a:r>
            <a:r>
              <a:rPr lang="en-US" altLang="zh-CN" sz="1600" dirty="0">
                <a:latin typeface="宋体" charset="-122"/>
                <a:ea typeface="华文细黑" pitchFamily="2" charset="-122"/>
              </a:rPr>
              <a:t>URL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队列</a:t>
            </a:r>
            <a:endParaRPr lang="en-US" altLang="zh-CN" sz="1600" dirty="0">
              <a:latin typeface="宋体" charset="-122"/>
              <a:ea typeface="华文细黑" pitchFamily="2" charset="-122"/>
            </a:endParaRPr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宋体" charset="-122"/>
                <a:ea typeface="华文细黑" pitchFamily="2" charset="-122"/>
              </a:rPr>
              <a:t>2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、抓取页面分析、建立索引</a:t>
            </a:r>
            <a:endParaRPr lang="en-US" altLang="zh-CN" sz="1600" dirty="0">
              <a:latin typeface="宋体" charset="-122"/>
              <a:ea typeface="华文细黑" pitchFamily="2" charset="-122"/>
            </a:endParaRPr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宋体" charset="-122"/>
                <a:ea typeface="华文细黑" pitchFamily="2" charset="-122"/>
              </a:rPr>
              <a:t>3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、结构化数据存储</a:t>
            </a:r>
            <a:endParaRPr lang="en-US" altLang="zh-CN" sz="1600" dirty="0">
              <a:latin typeface="宋体" charset="-122"/>
              <a:ea typeface="华文细黑" pitchFamily="2" charset="-122"/>
            </a:endParaRPr>
          </a:p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宋体" charset="-122"/>
                <a:ea typeface="华文细黑" pitchFamily="2" charset="-122"/>
              </a:rPr>
              <a:t>爬虫抓取策略：</a:t>
            </a:r>
            <a:endParaRPr lang="en-US" altLang="zh-CN" sz="1600" b="1" dirty="0">
              <a:latin typeface="宋体" charset="-122"/>
              <a:ea typeface="华文细黑" pitchFamily="2" charset="-122"/>
            </a:endParaRPr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charset="-122"/>
                <a:ea typeface="华文细黑" pitchFamily="2" charset="-122"/>
              </a:rPr>
              <a:t>广度优先、深度优先、最佳优先、</a:t>
            </a:r>
            <a:r>
              <a:rPr lang="en-US" altLang="zh-CN" sz="1600" dirty="0">
                <a:latin typeface="宋体" charset="-122"/>
                <a:ea typeface="华文细黑" pitchFamily="2" charset="-122"/>
              </a:rPr>
              <a:t>IP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地址搜索优先</a:t>
            </a:r>
            <a:endParaRPr lang="en-US" altLang="zh-CN" sz="1600" dirty="0">
              <a:latin typeface="宋体" charset="-122"/>
              <a:ea typeface="华文细黑" pitchFamily="2" charset="-122"/>
            </a:endParaRPr>
          </a:p>
          <a:p>
            <a:pPr marL="800100" lvl="1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sz="1600" b="1" dirty="0">
              <a:latin typeface="宋体" charset="-122"/>
              <a:ea typeface="华文细黑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70E21E3-9F7E-4EA7-8303-F92D881B2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2" y="894879"/>
            <a:ext cx="8957475" cy="53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072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758A13-2163-4F30-9AA8-C39813B76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62950" cy="609600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三、学习内容</a:t>
            </a:r>
            <a:r>
              <a:rPr lang="en-US" altLang="zh-CN" dirty="0"/>
              <a:t>-</a:t>
            </a:r>
            <a:r>
              <a:rPr lang="zh-CN" altLang="en-US" dirty="0"/>
              <a:t>网络爬虫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E9772F8E-1179-4B36-9C6E-8DBECAFCE607}"/>
              </a:ext>
            </a:extLst>
          </p:cNvPr>
          <p:cNvSpPr txBox="1"/>
          <p:nvPr/>
        </p:nvSpPr>
        <p:spPr>
          <a:xfrm>
            <a:off x="291602" y="1124744"/>
            <a:ext cx="4496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</a:t>
            </a:r>
            <a:r>
              <a:rPr lang="zh-CN" altLang="en-US" sz="2400" b="1" dirty="0"/>
              <a:t>、爬虫开发技术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页面抓取：</a:t>
            </a: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xmlns="" id="{456270CD-2CEE-442F-A30E-29591E024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6409"/>
            <a:ext cx="8675373" cy="4550345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宋体" charset="-122"/>
                <a:ea typeface="华文细黑" pitchFamily="2" charset="-122"/>
              </a:rPr>
              <a:t>页面请求：</a:t>
            </a:r>
            <a:endParaRPr lang="en-US" altLang="zh-CN" b="1" dirty="0">
              <a:latin typeface="宋体" charset="-122"/>
              <a:ea typeface="华文细黑" pitchFamily="2" charset="-122"/>
            </a:endParaRPr>
          </a:p>
          <a:p>
            <a:pPr marL="1200150" lvl="2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latin typeface="宋体" charset="-122"/>
                <a:ea typeface="华文细黑" pitchFamily="2" charset="-122"/>
              </a:rPr>
              <a:t>HTTPClient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、</a:t>
            </a:r>
            <a:r>
              <a:rPr lang="en-US" altLang="zh-CN" sz="1600" dirty="0">
                <a:latin typeface="宋体" charset="-122"/>
                <a:ea typeface="华文细黑" pitchFamily="2" charset="-122"/>
              </a:rPr>
              <a:t>Request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、</a:t>
            </a:r>
            <a:r>
              <a:rPr lang="en-US" altLang="zh-CN" sz="1600" dirty="0">
                <a:latin typeface="宋体" charset="-122"/>
                <a:ea typeface="华文细黑" pitchFamily="2" charset="-122"/>
              </a:rPr>
              <a:t>Connection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、</a:t>
            </a:r>
            <a:r>
              <a:rPr lang="en-US" altLang="zh-CN" sz="1600" dirty="0">
                <a:latin typeface="宋体" charset="-122"/>
                <a:ea typeface="华文细黑" pitchFamily="2" charset="-122"/>
              </a:rPr>
              <a:t>HTTP Status Code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处理</a:t>
            </a:r>
            <a:endParaRPr lang="en-US" altLang="zh-CN" dirty="0">
              <a:latin typeface="宋体" charset="-122"/>
              <a:ea typeface="华文细黑" pitchFamily="2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宋体" charset="-122"/>
                <a:ea typeface="华文细黑" pitchFamily="2" charset="-122"/>
              </a:rPr>
              <a:t>登录情况处理：</a:t>
            </a:r>
            <a:endParaRPr lang="en-US" altLang="zh-CN" b="1" dirty="0">
              <a:latin typeface="宋体" charset="-122"/>
              <a:ea typeface="华文细黑" pitchFamily="2" charset="-122"/>
            </a:endParaRPr>
          </a:p>
          <a:p>
            <a:pPr marL="1200150" lvl="2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宋体" charset="-122"/>
                <a:ea typeface="华文细黑" pitchFamily="2" charset="-122"/>
              </a:rPr>
              <a:t>Post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表单登录：</a:t>
            </a:r>
            <a:r>
              <a:rPr lang="zh-CN" altLang="zh-CN" sz="1600" dirty="0">
                <a:solidFill>
                  <a:srgbClr val="24292E"/>
                </a:solidFill>
                <a:latin typeface="Arial Unicode MS"/>
                <a:ea typeface="SFMono-Regular"/>
              </a:rPr>
              <a:t>response = urllib2.urlopen(req)</a:t>
            </a:r>
            <a:r>
              <a:rPr lang="zh-CN" altLang="zh-CN" sz="700" dirty="0"/>
              <a:t> </a:t>
            </a:r>
            <a:endParaRPr lang="en-US" altLang="zh-CN" sz="1600" dirty="0">
              <a:latin typeface="宋体" charset="-122"/>
              <a:ea typeface="华文细黑" pitchFamily="2" charset="-122"/>
            </a:endParaRPr>
          </a:p>
          <a:p>
            <a:pPr marL="1200150" lvl="2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宋体" charset="-122"/>
                <a:ea typeface="华文细黑" pitchFamily="2" charset="-122"/>
              </a:rPr>
              <a:t>Cookie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登录：</a:t>
            </a:r>
            <a:r>
              <a:rPr lang="zh-CN" altLang="zh-CN" sz="1600" dirty="0">
                <a:solidFill>
                  <a:srgbClr val="24292E"/>
                </a:solidFill>
                <a:latin typeface="Arial Unicode MS"/>
                <a:ea typeface="SFMono-Regular"/>
              </a:rPr>
              <a:t>requests_session = requests.session() </a:t>
            </a:r>
            <a:endParaRPr lang="en-US" altLang="zh-CN" sz="1600" dirty="0">
              <a:latin typeface="宋体" charset="-122"/>
              <a:ea typeface="华文细黑" pitchFamily="2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宋体" charset="-122"/>
                <a:ea typeface="华文细黑" pitchFamily="2" charset="-122"/>
              </a:rPr>
              <a:t>反爬虫机制处理：</a:t>
            </a:r>
            <a:endParaRPr lang="en-US" altLang="zh-CN" b="1" dirty="0">
              <a:latin typeface="宋体" charset="-122"/>
              <a:ea typeface="华文细黑" pitchFamily="2" charset="-122"/>
            </a:endParaRPr>
          </a:p>
          <a:p>
            <a:pPr marL="1200150" lvl="2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dirty="0"/>
              <a:t>1</a:t>
            </a:r>
            <a:r>
              <a:rPr lang="zh-CN" altLang="en-US" sz="1600" dirty="0"/>
              <a:t>、使用代理：限制</a:t>
            </a:r>
            <a:r>
              <a:rPr lang="en-US" altLang="zh-CN" sz="1600" dirty="0"/>
              <a:t>IP</a:t>
            </a:r>
            <a:r>
              <a:rPr lang="zh-CN" altLang="en-US" sz="1600" dirty="0"/>
              <a:t>地址情况或频繁点击输入验证码</a:t>
            </a:r>
            <a:endParaRPr lang="en-US" altLang="zh-CN" sz="1600" dirty="0"/>
          </a:p>
          <a:p>
            <a:pPr marL="1200150" lvl="2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宋体" charset="-122"/>
                <a:ea typeface="华文细黑" pitchFamily="2" charset="-122"/>
              </a:rPr>
              <a:t>2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、</a:t>
            </a:r>
            <a:r>
              <a:rPr lang="zh-CN" altLang="en-US" sz="1600" dirty="0"/>
              <a:t>时间设置：使用</a:t>
            </a:r>
            <a:r>
              <a:rPr lang="en-US" altLang="zh-CN" sz="1600" dirty="0"/>
              <a:t>sleep</a:t>
            </a:r>
            <a:r>
              <a:rPr lang="zh-CN" altLang="en-US" sz="1600" dirty="0"/>
              <a:t>限制访问频率</a:t>
            </a:r>
            <a:endParaRPr lang="en-US" altLang="zh-CN" sz="1600" dirty="0"/>
          </a:p>
          <a:p>
            <a:pPr marL="1200150" lvl="2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宋体" charset="-122"/>
                <a:ea typeface="华文细黑" pitchFamily="2" charset="-122"/>
              </a:rPr>
              <a:t>3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、伪装浏览器：添加</a:t>
            </a:r>
            <a:r>
              <a:rPr lang="en-US" altLang="zh-CN" sz="1600" dirty="0">
                <a:latin typeface="宋体" charset="-122"/>
                <a:ea typeface="华文细黑" pitchFamily="2" charset="-122"/>
              </a:rPr>
              <a:t>User-Agent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和</a:t>
            </a:r>
            <a:r>
              <a:rPr lang="en-US" altLang="zh-CN" sz="1600" dirty="0" err="1">
                <a:latin typeface="宋体" charset="-122"/>
                <a:ea typeface="华文细黑" pitchFamily="2" charset="-122"/>
              </a:rPr>
              <a:t>Referer</a:t>
            </a:r>
            <a:endParaRPr lang="en-US" altLang="zh-CN" sz="1600" dirty="0">
              <a:latin typeface="宋体" charset="-122"/>
              <a:ea typeface="华文细黑" pitchFamily="2" charset="-122"/>
            </a:endParaRPr>
          </a:p>
          <a:p>
            <a:pPr marL="1200150" lvl="2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宋体" charset="-122"/>
                <a:ea typeface="华文细黑" pitchFamily="2" charset="-122"/>
              </a:rPr>
              <a:t>4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、结构化识别反爬虫界面：正则匹配或</a:t>
            </a:r>
            <a:r>
              <a:rPr lang="en-US" altLang="zh-CN" sz="1600" dirty="0">
                <a:latin typeface="宋体" charset="-122"/>
                <a:ea typeface="华文细黑" pitchFamily="2" charset="-122"/>
              </a:rPr>
              <a:t>HTTP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状态码识别反爬页面</a:t>
            </a:r>
            <a:endParaRPr lang="en-US" altLang="zh-CN" sz="1600" dirty="0">
              <a:latin typeface="宋体" charset="-122"/>
              <a:ea typeface="华文细黑" pitchFamily="2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宋体" charset="-122"/>
                <a:ea typeface="华文细黑" pitchFamily="2" charset="-122"/>
              </a:rPr>
              <a:t>多线程爬虫：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共享资源</a:t>
            </a:r>
            <a:r>
              <a:rPr lang="en-US" altLang="zh-CN" sz="1600" dirty="0">
                <a:latin typeface="宋体" charset="-122"/>
                <a:ea typeface="华文细黑" pitchFamily="2" charset="-122"/>
              </a:rPr>
              <a:t>synchronized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加锁</a:t>
            </a:r>
            <a:endParaRPr lang="en-US" altLang="zh-CN" dirty="0">
              <a:latin typeface="宋体" charset="-122"/>
              <a:ea typeface="华文细黑" pitchFamily="2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宋体" charset="-122"/>
                <a:ea typeface="华文细黑" pitchFamily="2" charset="-122"/>
              </a:rPr>
              <a:t>AJAX</a:t>
            </a:r>
            <a:r>
              <a:rPr lang="zh-CN" altLang="en-US" b="1" dirty="0">
                <a:latin typeface="宋体" charset="-122"/>
                <a:ea typeface="华文细黑" pitchFamily="2" charset="-122"/>
              </a:rPr>
              <a:t>异步和</a:t>
            </a:r>
            <a:r>
              <a:rPr lang="en-US" altLang="zh-CN" b="1" dirty="0">
                <a:latin typeface="宋体" charset="-122"/>
                <a:ea typeface="华文细黑" pitchFamily="2" charset="-122"/>
              </a:rPr>
              <a:t>JS</a:t>
            </a:r>
            <a:r>
              <a:rPr lang="zh-CN" altLang="en-US" b="1" dirty="0">
                <a:latin typeface="宋体" charset="-122"/>
                <a:ea typeface="华文细黑" pitchFamily="2" charset="-122"/>
              </a:rPr>
              <a:t>动态加载抓取：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抓取</a:t>
            </a:r>
            <a:r>
              <a:rPr lang="en-US" altLang="zh-CN" sz="1600" dirty="0">
                <a:latin typeface="宋体" charset="-122"/>
                <a:ea typeface="华文细黑" pitchFamily="2" charset="-122"/>
              </a:rPr>
              <a:t>AJAX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地址、使用</a:t>
            </a:r>
            <a:r>
              <a:rPr lang="en-US" altLang="zh-CN" sz="1600" dirty="0">
                <a:latin typeface="宋体" charset="-122"/>
                <a:ea typeface="华文细黑" pitchFamily="2" charset="-122"/>
              </a:rPr>
              <a:t>Selenium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或</a:t>
            </a:r>
            <a:r>
              <a:rPr lang="en-US" altLang="zh-CN" sz="1600" dirty="0" err="1">
                <a:latin typeface="宋体" charset="-122"/>
                <a:ea typeface="华文细黑" pitchFamily="2" charset="-122"/>
              </a:rPr>
              <a:t>HTMLUnit</a:t>
            </a:r>
            <a:endParaRPr lang="en-US" altLang="zh-CN" dirty="0">
              <a:latin typeface="宋体" charset="-122"/>
              <a:ea typeface="华文细黑" pitchFamily="2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宋体" charset="-122"/>
                <a:ea typeface="华文细黑" pitchFamily="2" charset="-122"/>
              </a:rPr>
              <a:t>验证码识别：</a:t>
            </a:r>
            <a:r>
              <a:rPr lang="zh-CN" altLang="en-US" sz="1600" dirty="0">
                <a:latin typeface="宋体" charset="-122"/>
                <a:ea typeface="华文细黑" pitchFamily="2" charset="-122"/>
              </a:rPr>
              <a:t>验证码识别算法，</a:t>
            </a:r>
            <a:r>
              <a:rPr lang="en-US" altLang="zh-CN" sz="1600" dirty="0">
                <a:latin typeface="宋体" charset="-122"/>
                <a:ea typeface="华文细黑" pitchFamily="2" charset="-122"/>
              </a:rPr>
              <a:t> </a:t>
            </a:r>
            <a:r>
              <a:rPr lang="en-US" altLang="zh-CN" sz="1600" dirty="0">
                <a:latin typeface="宋体" charset="-122"/>
                <a:ea typeface="华文细黑" pitchFamily="2" charset="-122"/>
                <a:hlinkClick r:id="rId3"/>
              </a:rPr>
              <a:t>https://github.com/lining0806/PythonSpiderNotes/tree/master/Captcha1</a:t>
            </a:r>
            <a:endParaRPr lang="en-US" altLang="zh-CN" sz="1600" dirty="0">
              <a:latin typeface="宋体" charset="-122"/>
              <a:ea typeface="华文细黑" pitchFamily="2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宋体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662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758A13-2163-4F30-9AA8-C39813B76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62950" cy="609600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三、学习内容</a:t>
            </a:r>
            <a:r>
              <a:rPr lang="en-US" altLang="zh-CN" dirty="0"/>
              <a:t>-</a:t>
            </a:r>
            <a:r>
              <a:rPr lang="zh-CN" altLang="en-US" dirty="0"/>
              <a:t>网络爬虫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E9772F8E-1179-4B36-9C6E-8DBECAFCE607}"/>
              </a:ext>
            </a:extLst>
          </p:cNvPr>
          <p:cNvSpPr txBox="1"/>
          <p:nvPr/>
        </p:nvSpPr>
        <p:spPr>
          <a:xfrm>
            <a:off x="291602" y="1124744"/>
            <a:ext cx="4496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</a:t>
            </a:r>
            <a:r>
              <a:rPr lang="zh-CN" altLang="en-US" sz="2400" b="1" dirty="0"/>
              <a:t>、爬虫开发技术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元素抽取：</a:t>
            </a: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xmlns="" id="{456270CD-2CEE-442F-A30E-29591E024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6409"/>
            <a:ext cx="8675373" cy="4550345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b="1" dirty="0" err="1">
                <a:latin typeface="宋体" charset="-122"/>
                <a:ea typeface="华文细黑" pitchFamily="2" charset="-122"/>
              </a:rPr>
              <a:t>Jsoup</a:t>
            </a:r>
            <a:r>
              <a:rPr lang="zh-CN" altLang="en-US" b="1" dirty="0">
                <a:latin typeface="宋体" charset="-122"/>
                <a:ea typeface="华文细黑" pitchFamily="2" charset="-122"/>
              </a:rPr>
              <a:t>：</a:t>
            </a:r>
            <a:r>
              <a:rPr lang="en-US" altLang="zh-CN" dirty="0">
                <a:latin typeface="宋体" charset="-122"/>
                <a:ea typeface="华文细黑" pitchFamily="2" charset="-122"/>
              </a:rPr>
              <a:t>HTML</a:t>
            </a:r>
            <a:r>
              <a:rPr lang="zh-CN" altLang="en-US" dirty="0">
                <a:latin typeface="宋体" charset="-122"/>
                <a:ea typeface="华文细黑" pitchFamily="2" charset="-122"/>
              </a:rPr>
              <a:t>解析器，可以通过</a:t>
            </a:r>
            <a:r>
              <a:rPr lang="en-US" altLang="zh-CN" dirty="0">
                <a:latin typeface="宋体" charset="-122"/>
                <a:ea typeface="华文细黑" pitchFamily="2" charset="-122"/>
              </a:rPr>
              <a:t>DOM</a:t>
            </a:r>
            <a:r>
              <a:rPr lang="zh-CN" altLang="en-US" dirty="0">
                <a:latin typeface="宋体" charset="-122"/>
                <a:ea typeface="华文细黑" pitchFamily="2" charset="-122"/>
              </a:rPr>
              <a:t>、</a:t>
            </a:r>
            <a:r>
              <a:rPr lang="en-US" altLang="zh-CN" dirty="0">
                <a:latin typeface="宋体" charset="-122"/>
                <a:ea typeface="华文细黑" pitchFamily="2" charset="-122"/>
              </a:rPr>
              <a:t>CSS</a:t>
            </a:r>
            <a:r>
              <a:rPr lang="zh-CN" altLang="en-US" dirty="0">
                <a:latin typeface="宋体" charset="-122"/>
                <a:ea typeface="华文细黑" pitchFamily="2" charset="-122"/>
              </a:rPr>
              <a:t>和</a:t>
            </a:r>
            <a:r>
              <a:rPr lang="en-US" altLang="zh-CN" dirty="0" err="1">
                <a:latin typeface="宋体" charset="-122"/>
                <a:ea typeface="华文细黑" pitchFamily="2" charset="-122"/>
              </a:rPr>
              <a:t>Jquery</a:t>
            </a:r>
            <a:r>
              <a:rPr lang="zh-CN" altLang="en-US" dirty="0">
                <a:latin typeface="宋体" charset="-122"/>
                <a:ea typeface="华文细黑" pitchFamily="2" charset="-122"/>
              </a:rPr>
              <a:t>方式取出或操作数据</a:t>
            </a:r>
            <a:endParaRPr lang="en-US" altLang="zh-CN" dirty="0">
              <a:latin typeface="宋体" charset="-122"/>
              <a:ea typeface="华文细黑" pitchFamily="2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b="1" dirty="0">
              <a:latin typeface="宋体" charset="-122"/>
              <a:ea typeface="华文细黑" pitchFamily="2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宋体" charset="-122"/>
              <a:ea typeface="华文细黑" pitchFamily="2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宋体" charset="-122"/>
              <a:ea typeface="华文细黑" pitchFamily="2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宋体" charset="-122"/>
              <a:ea typeface="华文细黑" pitchFamily="2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宋体" charset="-122"/>
              <a:ea typeface="华文细黑" pitchFamily="2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宋体" charset="-122"/>
              <a:ea typeface="华文细黑" pitchFamily="2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宋体" charset="-122"/>
              <a:ea typeface="华文细黑" pitchFamily="2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宋体" charset="-122"/>
              <a:ea typeface="华文细黑" pitchFamily="2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latin typeface="宋体" charset="-122"/>
                <a:ea typeface="华文细黑" pitchFamily="2" charset="-122"/>
              </a:rPr>
              <a:t>Selector</a:t>
            </a:r>
            <a:r>
              <a:rPr lang="zh-CN" altLang="en-US" dirty="0">
                <a:latin typeface="宋体" charset="-122"/>
                <a:ea typeface="华文细黑" pitchFamily="2" charset="-122"/>
              </a:rPr>
              <a:t>：</a:t>
            </a:r>
            <a:r>
              <a:rPr lang="en-US" altLang="zh-CN" dirty="0">
                <a:latin typeface="宋体" charset="-122"/>
                <a:ea typeface="华文细黑" pitchFamily="2" charset="-122"/>
              </a:rPr>
              <a:t>Selector</a:t>
            </a:r>
            <a:r>
              <a:rPr lang="zh-CN" altLang="en-US" dirty="0">
                <a:latin typeface="宋体" charset="-122"/>
                <a:ea typeface="华文细黑" pitchFamily="2" charset="-122"/>
              </a:rPr>
              <a:t>机制是</a:t>
            </a:r>
            <a:r>
              <a:rPr lang="en-US" altLang="zh-CN" dirty="0" err="1">
                <a:latin typeface="宋体" charset="-122"/>
                <a:ea typeface="华文细黑" pitchFamily="2" charset="-122"/>
              </a:rPr>
              <a:t>Jsoup</a:t>
            </a:r>
            <a:r>
              <a:rPr lang="zh-CN" altLang="en-US" dirty="0">
                <a:latin typeface="宋体" charset="-122"/>
                <a:ea typeface="华文细黑" pitchFamily="2" charset="-122"/>
              </a:rPr>
              <a:t>的核心，基于</a:t>
            </a:r>
            <a:r>
              <a:rPr lang="en-US" altLang="zh-CN" dirty="0" err="1">
                <a:latin typeface="宋体" charset="-122"/>
                <a:ea typeface="华文细黑" pitchFamily="2" charset="-122"/>
              </a:rPr>
              <a:t>NodeVisitor</a:t>
            </a:r>
            <a:r>
              <a:rPr lang="zh-CN" altLang="en-US" dirty="0">
                <a:latin typeface="宋体" charset="-122"/>
                <a:ea typeface="华文细黑" pitchFamily="2" charset="-122"/>
              </a:rPr>
              <a:t>实现</a:t>
            </a:r>
            <a:endParaRPr lang="en-US" altLang="zh-CN" dirty="0">
              <a:latin typeface="宋体" charset="-122"/>
              <a:ea typeface="华文细黑" pitchFamily="2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宋体" charset="-122"/>
                <a:ea typeface="华文细黑" pitchFamily="2" charset="-122"/>
              </a:rPr>
              <a:t>通过循环</a:t>
            </a:r>
            <a:r>
              <a:rPr lang="en-US" altLang="zh-CN" dirty="0">
                <a:latin typeface="宋体" charset="-122"/>
                <a:ea typeface="华文细黑" pitchFamily="2" charset="-122"/>
              </a:rPr>
              <a:t>+</a:t>
            </a:r>
            <a:r>
              <a:rPr lang="zh-CN" altLang="en-US" dirty="0">
                <a:latin typeface="宋体" charset="-122"/>
                <a:ea typeface="华文细黑" pitchFamily="2" charset="-122"/>
              </a:rPr>
              <a:t>回溯来替换常用的递归方式</a:t>
            </a:r>
            <a:r>
              <a:rPr lang="en-US" altLang="zh-CN" dirty="0">
                <a:latin typeface="宋体" charset="-122"/>
                <a:ea typeface="华文细黑" pitchFamily="2" charset="-122"/>
              </a:rPr>
              <a:t>,</a:t>
            </a:r>
            <a:r>
              <a:rPr lang="zh-CN" altLang="en-US" dirty="0">
                <a:latin typeface="宋体" charset="-122"/>
                <a:ea typeface="华文细黑" pitchFamily="2" charset="-122"/>
              </a:rPr>
              <a:t>避免了栈溢出的风险</a:t>
            </a:r>
            <a:endParaRPr lang="en-US" altLang="zh-CN" dirty="0">
              <a:latin typeface="宋体" charset="-122"/>
              <a:ea typeface="华文细黑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B18725F-45DC-472D-A329-2314AA3AE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023638"/>
            <a:ext cx="7122649" cy="27374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2817A056-FB78-4A9E-8883-4AB9E2EA7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5589240"/>
            <a:ext cx="6742517" cy="89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799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758A13-2163-4F30-9AA8-C39813B76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62950" cy="609600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三、学习内容</a:t>
            </a:r>
            <a:r>
              <a:rPr lang="en-US" altLang="zh-CN" dirty="0"/>
              <a:t>-</a:t>
            </a:r>
            <a:r>
              <a:rPr lang="zh-CN" altLang="en-US" dirty="0"/>
              <a:t>知识总结及输出</a:t>
            </a:r>
          </a:p>
        </p:txBody>
      </p:sp>
      <p:sp>
        <p:nvSpPr>
          <p:cNvPr id="8" name="任意多边形 6">
            <a:extLst>
              <a:ext uri="{FF2B5EF4-FFF2-40B4-BE49-F238E27FC236}">
                <a16:creationId xmlns:a16="http://schemas.microsoft.com/office/drawing/2014/main" xmlns="" id="{2E5089E5-D6A1-479D-8874-242D274A343B}"/>
              </a:ext>
            </a:extLst>
          </p:cNvPr>
          <p:cNvSpPr/>
          <p:nvPr/>
        </p:nvSpPr>
        <p:spPr>
          <a:xfrm>
            <a:off x="446156" y="1988840"/>
            <a:ext cx="2501900" cy="1500187"/>
          </a:xfrm>
          <a:custGeom>
            <a:avLst/>
            <a:gdLst>
              <a:gd name="connsiteX0" fmla="*/ 0 w 2501304"/>
              <a:gd name="connsiteY0" fmla="*/ 0 h 1500782"/>
              <a:gd name="connsiteX1" fmla="*/ 2501304 w 2501304"/>
              <a:gd name="connsiteY1" fmla="*/ 0 h 1500782"/>
              <a:gd name="connsiteX2" fmla="*/ 2501304 w 2501304"/>
              <a:gd name="connsiteY2" fmla="*/ 1500782 h 1500782"/>
              <a:gd name="connsiteX3" fmla="*/ 0 w 2501304"/>
              <a:gd name="connsiteY3" fmla="*/ 1500782 h 1500782"/>
              <a:gd name="connsiteX4" fmla="*/ 0 w 2501304"/>
              <a:gd name="connsiteY4" fmla="*/ 0 h 150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1304" h="1500782">
                <a:moveTo>
                  <a:pt x="0" y="0"/>
                </a:moveTo>
                <a:lnTo>
                  <a:pt x="2501304" y="0"/>
                </a:lnTo>
                <a:lnTo>
                  <a:pt x="2501304" y="1500782"/>
                </a:lnTo>
                <a:lnTo>
                  <a:pt x="0" y="1500782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80010" tIns="80010" rIns="80010" bIns="80010" spcCol="1270" anchor="ctr"/>
          <a:lstStyle/>
          <a:p>
            <a:pPr algn="ctr" defTabSz="9334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en-US" sz="2100" dirty="0" err="1">
                <a:latin typeface="黑体" panose="02010609060101010101" pitchFamily="49" charset="-122"/>
                <a:ea typeface="黑体" panose="02010609060101010101" pitchFamily="49" charset="-122"/>
              </a:rPr>
              <a:t>OpenVas</a:t>
            </a: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完全搭建手册</a:t>
            </a:r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任意多边形 7">
            <a:extLst>
              <a:ext uri="{FF2B5EF4-FFF2-40B4-BE49-F238E27FC236}">
                <a16:creationId xmlns:a16="http://schemas.microsoft.com/office/drawing/2014/main" xmlns="" id="{E50E8B1C-E8FC-4F9D-ADC8-5EAC3730A6C6}"/>
              </a:ext>
            </a:extLst>
          </p:cNvPr>
          <p:cNvSpPr/>
          <p:nvPr/>
        </p:nvSpPr>
        <p:spPr>
          <a:xfrm>
            <a:off x="3197293" y="1988840"/>
            <a:ext cx="2501900" cy="1500187"/>
          </a:xfrm>
          <a:custGeom>
            <a:avLst/>
            <a:gdLst>
              <a:gd name="connsiteX0" fmla="*/ 0 w 2501304"/>
              <a:gd name="connsiteY0" fmla="*/ 0 h 1500782"/>
              <a:gd name="connsiteX1" fmla="*/ 2501304 w 2501304"/>
              <a:gd name="connsiteY1" fmla="*/ 0 h 1500782"/>
              <a:gd name="connsiteX2" fmla="*/ 2501304 w 2501304"/>
              <a:gd name="connsiteY2" fmla="*/ 1500782 h 1500782"/>
              <a:gd name="connsiteX3" fmla="*/ 0 w 2501304"/>
              <a:gd name="connsiteY3" fmla="*/ 1500782 h 1500782"/>
              <a:gd name="connsiteX4" fmla="*/ 0 w 2501304"/>
              <a:gd name="connsiteY4" fmla="*/ 0 h 150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1304" h="1500782">
                <a:moveTo>
                  <a:pt x="0" y="0"/>
                </a:moveTo>
                <a:lnTo>
                  <a:pt x="2501304" y="0"/>
                </a:lnTo>
                <a:lnTo>
                  <a:pt x="2501304" y="1500782"/>
                </a:lnTo>
                <a:lnTo>
                  <a:pt x="0" y="1500782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80010" tIns="80010" rIns="80010" bIns="80010" spcCol="1270" anchor="ctr"/>
          <a:lstStyle/>
          <a:p>
            <a:pPr algn="ctr" defTabSz="9334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en-US" altLang="zh-CN" sz="2100" dirty="0" err="1">
                <a:latin typeface="黑体" panose="02010609060101010101" pitchFamily="49" charset="-122"/>
                <a:ea typeface="黑体" panose="02010609060101010101" pitchFamily="49" charset="-122"/>
              </a:rPr>
              <a:t>Redis</a:t>
            </a: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搭建及配置手册</a:t>
            </a:r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任意多边形 8">
            <a:extLst>
              <a:ext uri="{FF2B5EF4-FFF2-40B4-BE49-F238E27FC236}">
                <a16:creationId xmlns:a16="http://schemas.microsoft.com/office/drawing/2014/main" xmlns="" id="{2E54BEBA-CD07-4834-B07B-ACFAB654D990}"/>
              </a:ext>
            </a:extLst>
          </p:cNvPr>
          <p:cNvSpPr/>
          <p:nvPr/>
        </p:nvSpPr>
        <p:spPr>
          <a:xfrm>
            <a:off x="5948431" y="1988840"/>
            <a:ext cx="2501900" cy="1500187"/>
          </a:xfrm>
          <a:custGeom>
            <a:avLst/>
            <a:gdLst>
              <a:gd name="connsiteX0" fmla="*/ 0 w 2501304"/>
              <a:gd name="connsiteY0" fmla="*/ 0 h 1500782"/>
              <a:gd name="connsiteX1" fmla="*/ 2501304 w 2501304"/>
              <a:gd name="connsiteY1" fmla="*/ 0 h 1500782"/>
              <a:gd name="connsiteX2" fmla="*/ 2501304 w 2501304"/>
              <a:gd name="connsiteY2" fmla="*/ 1500782 h 1500782"/>
              <a:gd name="connsiteX3" fmla="*/ 0 w 2501304"/>
              <a:gd name="connsiteY3" fmla="*/ 1500782 h 1500782"/>
              <a:gd name="connsiteX4" fmla="*/ 0 w 2501304"/>
              <a:gd name="connsiteY4" fmla="*/ 0 h 150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1304" h="1500782">
                <a:moveTo>
                  <a:pt x="0" y="0"/>
                </a:moveTo>
                <a:lnTo>
                  <a:pt x="2501304" y="0"/>
                </a:lnTo>
                <a:lnTo>
                  <a:pt x="2501304" y="1500782"/>
                </a:lnTo>
                <a:lnTo>
                  <a:pt x="0" y="1500782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80010" tIns="80010" rIns="80010" bIns="80010" spcCol="1270" anchor="ctr"/>
          <a:lstStyle/>
          <a:p>
            <a:pPr algn="ctr" defTabSz="9334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《CentOS</a:t>
            </a: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内网机通过</a:t>
            </a:r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Windows</a:t>
            </a: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架设代理实现</a:t>
            </a:r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HTTP</a:t>
            </a: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上网</a:t>
            </a:r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任意多边形 9">
            <a:extLst>
              <a:ext uri="{FF2B5EF4-FFF2-40B4-BE49-F238E27FC236}">
                <a16:creationId xmlns:a16="http://schemas.microsoft.com/office/drawing/2014/main" xmlns="" id="{1D1A32B6-4948-49F2-BCBA-4786BD4BA3E8}"/>
              </a:ext>
            </a:extLst>
          </p:cNvPr>
          <p:cNvSpPr/>
          <p:nvPr/>
        </p:nvSpPr>
        <p:spPr>
          <a:xfrm>
            <a:off x="446156" y="3739852"/>
            <a:ext cx="2501900" cy="1500188"/>
          </a:xfrm>
          <a:custGeom>
            <a:avLst/>
            <a:gdLst>
              <a:gd name="connsiteX0" fmla="*/ 0 w 2501304"/>
              <a:gd name="connsiteY0" fmla="*/ 0 h 1500782"/>
              <a:gd name="connsiteX1" fmla="*/ 2501304 w 2501304"/>
              <a:gd name="connsiteY1" fmla="*/ 0 h 1500782"/>
              <a:gd name="connsiteX2" fmla="*/ 2501304 w 2501304"/>
              <a:gd name="connsiteY2" fmla="*/ 1500782 h 1500782"/>
              <a:gd name="connsiteX3" fmla="*/ 0 w 2501304"/>
              <a:gd name="connsiteY3" fmla="*/ 1500782 h 1500782"/>
              <a:gd name="connsiteX4" fmla="*/ 0 w 2501304"/>
              <a:gd name="connsiteY4" fmla="*/ 0 h 150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1304" h="1500782">
                <a:moveTo>
                  <a:pt x="0" y="0"/>
                </a:moveTo>
                <a:lnTo>
                  <a:pt x="2501304" y="0"/>
                </a:lnTo>
                <a:lnTo>
                  <a:pt x="2501304" y="1500782"/>
                </a:lnTo>
                <a:lnTo>
                  <a:pt x="0" y="1500782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80010" tIns="80010" rIns="80010" bIns="80010" spcCol="1270" anchor="ctr"/>
          <a:lstStyle/>
          <a:p>
            <a:pPr algn="ctr" defTabSz="9334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《Windows</a:t>
            </a: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搭建</a:t>
            </a:r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squid</a:t>
            </a: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实现</a:t>
            </a:r>
            <a:r>
              <a:rPr lang="en-US" altLang="zh-CN" sz="2100" dirty="0" err="1">
                <a:latin typeface="黑体" panose="02010609060101010101" pitchFamily="49" charset="-122"/>
                <a:ea typeface="黑体" panose="02010609060101010101" pitchFamily="49" charset="-122"/>
              </a:rPr>
              <a:t>rsync</a:t>
            </a: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代理访问</a:t>
            </a:r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任意多边形 10">
            <a:extLst>
              <a:ext uri="{FF2B5EF4-FFF2-40B4-BE49-F238E27FC236}">
                <a16:creationId xmlns:a16="http://schemas.microsoft.com/office/drawing/2014/main" xmlns="" id="{5272F77E-04AE-4336-B84A-03DDA331C5DA}"/>
              </a:ext>
            </a:extLst>
          </p:cNvPr>
          <p:cNvSpPr/>
          <p:nvPr/>
        </p:nvSpPr>
        <p:spPr>
          <a:xfrm>
            <a:off x="3197293" y="3739852"/>
            <a:ext cx="2501900" cy="1500188"/>
          </a:xfrm>
          <a:custGeom>
            <a:avLst/>
            <a:gdLst>
              <a:gd name="connsiteX0" fmla="*/ 0 w 2501304"/>
              <a:gd name="connsiteY0" fmla="*/ 0 h 1500782"/>
              <a:gd name="connsiteX1" fmla="*/ 2501304 w 2501304"/>
              <a:gd name="connsiteY1" fmla="*/ 0 h 1500782"/>
              <a:gd name="connsiteX2" fmla="*/ 2501304 w 2501304"/>
              <a:gd name="connsiteY2" fmla="*/ 1500782 h 1500782"/>
              <a:gd name="connsiteX3" fmla="*/ 0 w 2501304"/>
              <a:gd name="connsiteY3" fmla="*/ 1500782 h 1500782"/>
              <a:gd name="connsiteX4" fmla="*/ 0 w 2501304"/>
              <a:gd name="connsiteY4" fmla="*/ 0 h 150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1304" h="1500782">
                <a:moveTo>
                  <a:pt x="0" y="0"/>
                </a:moveTo>
                <a:lnTo>
                  <a:pt x="2501304" y="0"/>
                </a:lnTo>
                <a:lnTo>
                  <a:pt x="2501304" y="1500782"/>
                </a:lnTo>
                <a:lnTo>
                  <a:pt x="0" y="1500782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80010" tIns="80010" rIns="80010" bIns="80010" spcCol="1270" anchor="ctr"/>
          <a:lstStyle/>
          <a:p>
            <a:pPr algn="ctr" defTabSz="9334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《CVE2016-8863libupnp</a:t>
            </a: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缓冲区溢出漏洞原理分析及</a:t>
            </a:r>
            <a:r>
              <a:rPr lang="en-US" sz="2100" dirty="0" err="1">
                <a:latin typeface="黑体" panose="02010609060101010101" pitchFamily="49" charset="-122"/>
                <a:ea typeface="黑体" panose="02010609060101010101" pitchFamily="49" charset="-122"/>
              </a:rPr>
              <a:t>Poc</a:t>
            </a:r>
            <a:r>
              <a:rPr 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sz="2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任意多边形 11">
            <a:extLst>
              <a:ext uri="{FF2B5EF4-FFF2-40B4-BE49-F238E27FC236}">
                <a16:creationId xmlns:a16="http://schemas.microsoft.com/office/drawing/2014/main" xmlns="" id="{2E807E1E-125D-4E74-8947-CB17DE690FE8}"/>
              </a:ext>
            </a:extLst>
          </p:cNvPr>
          <p:cNvSpPr/>
          <p:nvPr/>
        </p:nvSpPr>
        <p:spPr>
          <a:xfrm>
            <a:off x="5948431" y="3739852"/>
            <a:ext cx="2501900" cy="1500188"/>
          </a:xfrm>
          <a:custGeom>
            <a:avLst/>
            <a:gdLst>
              <a:gd name="connsiteX0" fmla="*/ 0 w 2501304"/>
              <a:gd name="connsiteY0" fmla="*/ 0 h 1500782"/>
              <a:gd name="connsiteX1" fmla="*/ 2501304 w 2501304"/>
              <a:gd name="connsiteY1" fmla="*/ 0 h 1500782"/>
              <a:gd name="connsiteX2" fmla="*/ 2501304 w 2501304"/>
              <a:gd name="connsiteY2" fmla="*/ 1500782 h 1500782"/>
              <a:gd name="connsiteX3" fmla="*/ 0 w 2501304"/>
              <a:gd name="connsiteY3" fmla="*/ 1500782 h 1500782"/>
              <a:gd name="connsiteX4" fmla="*/ 0 w 2501304"/>
              <a:gd name="connsiteY4" fmla="*/ 0 h 150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1304" h="1500782">
                <a:moveTo>
                  <a:pt x="0" y="0"/>
                </a:moveTo>
                <a:lnTo>
                  <a:pt x="2501304" y="0"/>
                </a:lnTo>
                <a:lnTo>
                  <a:pt x="2501304" y="1500782"/>
                </a:lnTo>
                <a:lnTo>
                  <a:pt x="0" y="1500782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80010" tIns="80010" rIns="80010" bIns="80010" spcCol="1270" anchor="ctr"/>
          <a:lstStyle/>
          <a:p>
            <a:pPr algn="ctr" defTabSz="9334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《Java</a:t>
            </a: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开源爬虫</a:t>
            </a:r>
            <a:r>
              <a:rPr lang="en-US" sz="2100" dirty="0" err="1">
                <a:latin typeface="黑体" panose="02010609060101010101" pitchFamily="49" charset="-122"/>
                <a:ea typeface="黑体" panose="02010609060101010101" pitchFamily="49" charset="-122"/>
              </a:rPr>
              <a:t>Webcollector</a:t>
            </a:r>
            <a:r>
              <a:rPr lang="zh-CN" altLang="en-US" sz="2100" dirty="0">
                <a:latin typeface="黑体" panose="02010609060101010101" pitchFamily="49" charset="-122"/>
                <a:ea typeface="黑体" panose="02010609060101010101" pitchFamily="49" charset="-122"/>
              </a:rPr>
              <a:t>搭建手册及常用调用方法</a:t>
            </a:r>
            <a:r>
              <a:rPr lang="en-US" altLang="zh-CN" sz="21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en-US" sz="2100" dirty="0"/>
              <a:t>	</a:t>
            </a:r>
            <a:endParaRPr lang="zh-CN" sz="2100" dirty="0"/>
          </a:p>
        </p:txBody>
      </p:sp>
    </p:spTree>
    <p:extLst>
      <p:ext uri="{BB962C8B-B14F-4D97-AF65-F5344CB8AC3E}">
        <p14:creationId xmlns:p14="http://schemas.microsoft.com/office/powerpoint/2010/main" xmlns="" val="60749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32857" y="1801631"/>
            <a:ext cx="5878286" cy="32778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0350" dirty="0"/>
              <a:t>PART</a:t>
            </a:r>
          </a:p>
          <a:p>
            <a:r>
              <a:rPr lang="en-US" altLang="zh-CN" sz="10350" dirty="0"/>
              <a:t>FOUR</a:t>
            </a:r>
          </a:p>
        </p:txBody>
      </p:sp>
      <p:sp>
        <p:nvSpPr>
          <p:cNvPr id="50" name="矩形 49"/>
          <p:cNvSpPr/>
          <p:nvPr/>
        </p:nvSpPr>
        <p:spPr>
          <a:xfrm>
            <a:off x="0" y="857250"/>
            <a:ext cx="24122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矩形 50"/>
          <p:cNvSpPr/>
          <p:nvPr/>
        </p:nvSpPr>
        <p:spPr>
          <a:xfrm>
            <a:off x="6731794" y="857250"/>
            <a:ext cx="24122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" name="组合 2"/>
          <p:cNvGrpSpPr/>
          <p:nvPr/>
        </p:nvGrpSpPr>
        <p:grpSpPr>
          <a:xfrm>
            <a:off x="3665662" y="2522662"/>
            <a:ext cx="1812677" cy="1812677"/>
            <a:chOff x="4887549" y="1124584"/>
            <a:chExt cx="2416902" cy="2416902"/>
          </a:xfrm>
        </p:grpSpPr>
        <p:sp>
          <p:nvSpPr>
            <p:cNvPr id="47" name="文本框 46"/>
            <p:cNvSpPr txBox="1"/>
            <p:nvPr/>
          </p:nvSpPr>
          <p:spPr>
            <a:xfrm>
              <a:off x="4887549" y="1178873"/>
              <a:ext cx="2416902" cy="23391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1"/>
                  </a:solidFill>
                  <a:latin typeface="微软雅黑" pitchFamily="34" charset="-122"/>
                </a:rPr>
                <a:t>工作内容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xmlns="" val="345645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animBg="1"/>
      <p:bldP spid="5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FD130A08-F913-454F-9679-C70DAEC3D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3" y="577219"/>
            <a:ext cx="7128793" cy="5907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758A13-2163-4F30-9AA8-C39813B76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62950" cy="609600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四、工作内容</a:t>
            </a:r>
            <a:r>
              <a:rPr lang="en-US" altLang="zh-CN" dirty="0"/>
              <a:t>-</a:t>
            </a:r>
            <a:r>
              <a:rPr lang="zh-CN" altLang="en-US" dirty="0"/>
              <a:t>总览</a:t>
            </a:r>
          </a:p>
        </p:txBody>
      </p:sp>
    </p:spTree>
    <p:extLst>
      <p:ext uri="{BB962C8B-B14F-4D97-AF65-F5344CB8AC3E}">
        <p14:creationId xmlns:p14="http://schemas.microsoft.com/office/powerpoint/2010/main" xmlns="" val="1821916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758A13-2163-4F30-9AA8-C39813B76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62950" cy="609600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四、工作内容</a:t>
            </a:r>
            <a:r>
              <a:rPr lang="en-US" altLang="zh-CN" dirty="0"/>
              <a:t>—1</a:t>
            </a:r>
            <a:r>
              <a:rPr lang="zh-CN" altLang="en-US" dirty="0"/>
              <a:t>、安全工作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xmlns="" id="{808CFEB6-4788-4B61-A450-F2263D99E8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4255072767"/>
              </p:ext>
            </p:extLst>
          </p:nvPr>
        </p:nvGraphicFramePr>
        <p:xfrm>
          <a:off x="4030" y="1124744"/>
          <a:ext cx="8960457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7158" y="857232"/>
            <a:ext cx="8439150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785794"/>
            <a:ext cx="9024141" cy="5253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7664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graphicEl>
                                              <a:dgm id="{D4C837A0-0A84-4522-923F-6871C04898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graphicEl>
                                              <a:dgm id="{D4C837A0-0A84-4522-923F-6871C048985C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graphicEl>
                                              <a:dgm id="{E49B544D-CCCF-4788-BC72-7D0B676F5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graphicEl>
                                              <a:dgm id="{E49B544D-CCCF-4788-BC72-7D0B676F5C5A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graphicEl>
                                              <a:dgm id="{A289B688-A96D-4BC8-B6C3-E5B8997A59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graphicEl>
                                              <a:dgm id="{A289B688-A96D-4BC8-B6C3-E5B8997A595E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graphicEl>
                                              <a:dgm id="{75CBE728-5CDE-4010-804C-245CD5EDC1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graphicEl>
                                              <a:dgm id="{75CBE728-5CDE-4010-804C-245CD5EDC1F2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758A13-2163-4F30-9AA8-C39813B76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62950" cy="609600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四、工作内容</a:t>
            </a:r>
            <a:r>
              <a:rPr lang="en-US" altLang="zh-CN" dirty="0"/>
              <a:t>—1</a:t>
            </a:r>
            <a:r>
              <a:rPr lang="zh-CN" altLang="en-US" dirty="0"/>
              <a:t>、安全工作</a:t>
            </a:r>
          </a:p>
        </p:txBody>
      </p:sp>
      <p:sp>
        <p:nvSpPr>
          <p:cNvPr id="4" name="圆角矩形 1">
            <a:extLst>
              <a:ext uri="{FF2B5EF4-FFF2-40B4-BE49-F238E27FC236}">
                <a16:creationId xmlns:a16="http://schemas.microsoft.com/office/drawing/2014/main" xmlns="" id="{3094094B-8CFA-4370-A442-115B2AF29FC0}"/>
              </a:ext>
            </a:extLst>
          </p:cNvPr>
          <p:cNvSpPr/>
          <p:nvPr/>
        </p:nvSpPr>
        <p:spPr>
          <a:xfrm>
            <a:off x="961231" y="1812156"/>
            <a:ext cx="7270750" cy="77311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蒙城二期等保不符合项整改配置手册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圆角矩形 6">
            <a:extLst>
              <a:ext uri="{FF2B5EF4-FFF2-40B4-BE49-F238E27FC236}">
                <a16:creationId xmlns:a16="http://schemas.microsoft.com/office/drawing/2014/main" xmlns="" id="{3D570E03-C246-4B6B-9032-4E696489F723}"/>
              </a:ext>
            </a:extLst>
          </p:cNvPr>
          <p:cNvSpPr/>
          <p:nvPr/>
        </p:nvSpPr>
        <p:spPr>
          <a:xfrm>
            <a:off x="935831" y="2872606"/>
            <a:ext cx="7272337" cy="7747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TS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服务器信息安全等级保护三级主机配置手册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圆角矩形 7">
            <a:extLst>
              <a:ext uri="{FF2B5EF4-FFF2-40B4-BE49-F238E27FC236}">
                <a16:creationId xmlns:a16="http://schemas.microsoft.com/office/drawing/2014/main" xmlns="" id="{72649757-961A-413D-B27D-A12B6AEB3452}"/>
              </a:ext>
            </a:extLst>
          </p:cNvPr>
          <p:cNvSpPr/>
          <p:nvPr/>
        </p:nvSpPr>
        <p:spPr>
          <a:xfrm>
            <a:off x="935831" y="3933056"/>
            <a:ext cx="7272337" cy="86042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GB25058-2010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信息安全等级保护实施指南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xmlns="" id="{5933CC5B-85CC-4A9E-985E-19D79E8E0151}"/>
              </a:ext>
            </a:extLst>
          </p:cNvPr>
          <p:cNvSpPr/>
          <p:nvPr/>
        </p:nvSpPr>
        <p:spPr>
          <a:xfrm>
            <a:off x="935365" y="5079231"/>
            <a:ext cx="7272337" cy="86042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信息安全等级保护三级主机自动配置脚本</a:t>
            </a:r>
            <a:endParaRPr lang="en-US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928670"/>
            <a:ext cx="8218216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857232"/>
            <a:ext cx="9075433" cy="5543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054631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7D0E349-ECDD-4F5C-9F4E-C44E1D1B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03" y="1540177"/>
            <a:ext cx="7092280" cy="40501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7FBB1770-F942-482A-9D71-B9BCF1A1990D}"/>
              </a:ext>
            </a:extLst>
          </p:cNvPr>
          <p:cNvSpPr txBox="1"/>
          <p:nvPr/>
        </p:nvSpPr>
        <p:spPr>
          <a:xfrm>
            <a:off x="539552" y="1268760"/>
            <a:ext cx="75608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产品引用开源组件漏洞手工跟踪：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背景：</a:t>
            </a:r>
            <a:r>
              <a:rPr lang="en-US" altLang="zh-CN" dirty="0" err="1"/>
              <a:t>libupnp</a:t>
            </a:r>
            <a:r>
              <a:rPr lang="zh-CN" altLang="en-US" dirty="0"/>
              <a:t>缓冲区溢出漏洞各款漏洞扫描软件均无法扫描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人工跟踪开源组件漏洞费时费力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平均每周花费工作量</a:t>
            </a:r>
            <a:r>
              <a:rPr lang="en-US" altLang="zh-CN" dirty="0">
                <a:solidFill>
                  <a:srgbClr val="FF0000"/>
                </a:solidFill>
              </a:rPr>
              <a:t>2-3</a:t>
            </a:r>
            <a:r>
              <a:rPr lang="zh-CN" altLang="en-US" dirty="0">
                <a:solidFill>
                  <a:srgbClr val="FF0000"/>
                </a:solidFill>
              </a:rPr>
              <a:t>人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天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758A13-2163-4F30-9AA8-C39813B76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62950" cy="609600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四、工作内容</a:t>
            </a:r>
            <a:r>
              <a:rPr lang="en-US" altLang="zh-CN" dirty="0"/>
              <a:t>—2</a:t>
            </a:r>
            <a:r>
              <a:rPr lang="zh-CN" altLang="en-US" dirty="0"/>
              <a:t>、开源组件跟踪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42908" y="1214422"/>
            <a:ext cx="9286908" cy="496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833" y="1071546"/>
            <a:ext cx="9118167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53" y="928670"/>
            <a:ext cx="9101147" cy="562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95733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758A13-2163-4F30-9AA8-C39813B76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62950" cy="609600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四、工作内容</a:t>
            </a:r>
            <a:r>
              <a:rPr lang="en-US" altLang="zh-CN" dirty="0"/>
              <a:t>—2</a:t>
            </a:r>
            <a:r>
              <a:rPr lang="zh-CN" altLang="en-US" dirty="0"/>
              <a:t>、开源组件跟踪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E6B6883E-B7F6-4C9A-9623-240B9C702744}"/>
              </a:ext>
            </a:extLst>
          </p:cNvPr>
          <p:cNvSpPr txBox="1"/>
          <p:nvPr/>
        </p:nvSpPr>
        <p:spPr>
          <a:xfrm>
            <a:off x="539552" y="1268760"/>
            <a:ext cx="75608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开源组件自动化跟踪与预警</a:t>
            </a:r>
            <a:r>
              <a:rPr lang="en-US" altLang="zh-CN" dirty="0"/>
              <a:t>Java</a:t>
            </a:r>
            <a:r>
              <a:rPr lang="zh-CN" altLang="en-US" dirty="0"/>
              <a:t>工程：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D16AA535-381D-46C2-8717-EE2F37225793}"/>
              </a:ext>
            </a:extLst>
          </p:cNvPr>
          <p:cNvSpPr/>
          <p:nvPr/>
        </p:nvSpPr>
        <p:spPr>
          <a:xfrm>
            <a:off x="1088024" y="2852936"/>
            <a:ext cx="1872208" cy="10801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每日自动下载最新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CVE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漏洞库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44AF08A0-F0F4-4DB1-AAD9-022EB697E8EE}"/>
              </a:ext>
            </a:extLst>
          </p:cNvPr>
          <p:cNvSpPr/>
          <p:nvPr/>
        </p:nvSpPr>
        <p:spPr>
          <a:xfrm>
            <a:off x="3464288" y="2852936"/>
            <a:ext cx="1872208" cy="10801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自动检索组件相关漏洞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xmlns="" id="{73E72E5E-31F4-471F-BA7D-829B68407D98}"/>
              </a:ext>
            </a:extLst>
          </p:cNvPr>
          <p:cNvSpPr/>
          <p:nvPr/>
        </p:nvSpPr>
        <p:spPr>
          <a:xfrm>
            <a:off x="5876556" y="2852936"/>
            <a:ext cx="1872208" cy="10801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爬虫自动抓取组件相关漏洞详细信息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xmlns="" id="{9088B5E2-3332-4E22-81E0-969A578C93B2}"/>
              </a:ext>
            </a:extLst>
          </p:cNvPr>
          <p:cNvSpPr/>
          <p:nvPr/>
        </p:nvSpPr>
        <p:spPr>
          <a:xfrm>
            <a:off x="1115616" y="4509120"/>
            <a:ext cx="1872208" cy="10801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组件漏洞信息智能保存归类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88EF8619-3CB0-45CA-8FC7-FB764F01022E}"/>
              </a:ext>
            </a:extLst>
          </p:cNvPr>
          <p:cNvSpPr/>
          <p:nvPr/>
        </p:nvSpPr>
        <p:spPr>
          <a:xfrm>
            <a:off x="3491880" y="4509120"/>
            <a:ext cx="1872208" cy="10801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每日自动邮件预警最新组件漏洞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xmlns="" id="{88096A70-BFA4-47F0-913A-B140F2E38B22}"/>
              </a:ext>
            </a:extLst>
          </p:cNvPr>
          <p:cNvSpPr/>
          <p:nvPr/>
        </p:nvSpPr>
        <p:spPr>
          <a:xfrm>
            <a:off x="5904148" y="4509120"/>
            <a:ext cx="1872208" cy="10801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自动同步开源组件及漏洞数据库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D258B15C-4C3A-4D16-BA46-D7FC41654385}"/>
              </a:ext>
            </a:extLst>
          </p:cNvPr>
          <p:cNvSpPr/>
          <p:nvPr/>
        </p:nvSpPr>
        <p:spPr>
          <a:xfrm>
            <a:off x="2921900" y="1752426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实现功能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4422"/>
            <a:ext cx="9144000" cy="4757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1071546"/>
            <a:ext cx="8786842" cy="498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000108"/>
            <a:ext cx="9144000" cy="5257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0198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758A13-2163-4F30-9AA8-C39813B76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62950" cy="609600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四、工作内容</a:t>
            </a:r>
            <a:r>
              <a:rPr lang="en-US" altLang="zh-CN" dirty="0"/>
              <a:t>—2</a:t>
            </a:r>
            <a:r>
              <a:rPr lang="zh-CN" altLang="en-US" dirty="0"/>
              <a:t>、开源组件跟踪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E6B6883E-B7F6-4C9A-9623-240B9C702744}"/>
              </a:ext>
            </a:extLst>
          </p:cNvPr>
          <p:cNvSpPr txBox="1"/>
          <p:nvPr/>
        </p:nvSpPr>
        <p:spPr>
          <a:xfrm>
            <a:off x="539552" y="1268760"/>
            <a:ext cx="7560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		</a:t>
            </a:r>
            <a:r>
              <a:rPr lang="zh-CN" altLang="en-US" b="1" dirty="0"/>
              <a:t>开源组件自动化跟踪与预警</a:t>
            </a:r>
            <a:r>
              <a:rPr lang="en-US" altLang="zh-CN" b="1" dirty="0"/>
              <a:t>Java</a:t>
            </a:r>
            <a:r>
              <a:rPr lang="zh-CN" altLang="en-US" b="1" dirty="0"/>
              <a:t>工程架构：</a:t>
            </a:r>
            <a:endParaRPr lang="en-US" altLang="zh-CN" b="1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xmlns="" id="{35B5B5D0-731C-4D85-9E72-155735FCB3EE}"/>
              </a:ext>
            </a:extLst>
          </p:cNvPr>
          <p:cNvSpPr/>
          <p:nvPr/>
        </p:nvSpPr>
        <p:spPr>
          <a:xfrm>
            <a:off x="3301008" y="1748207"/>
            <a:ext cx="2088232" cy="7572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</a:p>
          <a:p>
            <a:pPr algn="ctr"/>
            <a:r>
              <a:rPr lang="zh-CN" altLang="en-US" dirty="0"/>
              <a:t>（主类，功能调用）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xmlns="" id="{990B7090-DA79-43C6-B5D1-B805B524865D}"/>
              </a:ext>
            </a:extLst>
          </p:cNvPr>
          <p:cNvSpPr/>
          <p:nvPr/>
        </p:nvSpPr>
        <p:spPr>
          <a:xfrm>
            <a:off x="3275856" y="2835206"/>
            <a:ext cx="2088232" cy="64119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业务类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BO</a:t>
            </a:r>
            <a:r>
              <a:rPr lang="zh-CN" altLang="en-US" dirty="0"/>
              <a:t>）</a:t>
            </a:r>
          </a:p>
        </p:txBody>
      </p:sp>
      <p:sp>
        <p:nvSpPr>
          <p:cNvPr id="26" name="流程图: 终止 25">
            <a:extLst>
              <a:ext uri="{FF2B5EF4-FFF2-40B4-BE49-F238E27FC236}">
                <a16:creationId xmlns:a16="http://schemas.microsoft.com/office/drawing/2014/main" xmlns="" id="{5311B3EA-E48A-483E-8C04-571724DC8A27}"/>
              </a:ext>
            </a:extLst>
          </p:cNvPr>
          <p:cNvSpPr/>
          <p:nvPr/>
        </p:nvSpPr>
        <p:spPr>
          <a:xfrm>
            <a:off x="2699792" y="3717032"/>
            <a:ext cx="1512168" cy="216024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DailyTrack</a:t>
            </a:r>
            <a:endParaRPr lang="zh-CN" altLang="en-US" dirty="0"/>
          </a:p>
        </p:txBody>
      </p:sp>
      <p:sp>
        <p:nvSpPr>
          <p:cNvPr id="27" name="流程图: 终止 26">
            <a:extLst>
              <a:ext uri="{FF2B5EF4-FFF2-40B4-BE49-F238E27FC236}">
                <a16:creationId xmlns:a16="http://schemas.microsoft.com/office/drawing/2014/main" xmlns="" id="{5C2628E7-A844-44BD-937B-34BB7FCF1185}"/>
              </a:ext>
            </a:extLst>
          </p:cNvPr>
          <p:cNvSpPr/>
          <p:nvPr/>
        </p:nvSpPr>
        <p:spPr>
          <a:xfrm>
            <a:off x="4427984" y="3717032"/>
            <a:ext cx="1512168" cy="216024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OSCVECheck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xmlns="" id="{9BABBFB4-0416-4510-AA91-D85928114095}"/>
              </a:ext>
            </a:extLst>
          </p:cNvPr>
          <p:cNvSpPr/>
          <p:nvPr/>
        </p:nvSpPr>
        <p:spPr>
          <a:xfrm>
            <a:off x="1403648" y="4262091"/>
            <a:ext cx="1512168" cy="64119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字段常量类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VO</a:t>
            </a:r>
            <a:r>
              <a:rPr lang="zh-CN" altLang="en-US" dirty="0"/>
              <a:t>）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xmlns="" id="{91DB512F-D373-4F34-B7FA-9C5EC96CACE1}"/>
              </a:ext>
            </a:extLst>
          </p:cNvPr>
          <p:cNvSpPr/>
          <p:nvPr/>
        </p:nvSpPr>
        <p:spPr>
          <a:xfrm>
            <a:off x="3563888" y="4262807"/>
            <a:ext cx="1512168" cy="64119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对象封装类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DTO</a:t>
            </a:r>
            <a:r>
              <a:rPr lang="zh-CN" altLang="en-US" dirty="0"/>
              <a:t>）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xmlns="" id="{290C542D-FD72-4BD9-AA70-BC6F0C256A3A}"/>
              </a:ext>
            </a:extLst>
          </p:cNvPr>
          <p:cNvSpPr/>
          <p:nvPr/>
        </p:nvSpPr>
        <p:spPr>
          <a:xfrm>
            <a:off x="5724128" y="4262807"/>
            <a:ext cx="1512168" cy="64119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工具类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DAO</a:t>
            </a:r>
            <a:r>
              <a:rPr lang="zh-CN" altLang="en-US" dirty="0"/>
              <a:t>）</a:t>
            </a:r>
          </a:p>
        </p:txBody>
      </p:sp>
      <p:sp>
        <p:nvSpPr>
          <p:cNvPr id="34" name="流程图: 终止 33">
            <a:extLst>
              <a:ext uri="{FF2B5EF4-FFF2-40B4-BE49-F238E27FC236}">
                <a16:creationId xmlns:a16="http://schemas.microsoft.com/office/drawing/2014/main" xmlns="" id="{661665DD-4E58-4873-9AC4-580F3B13BE26}"/>
              </a:ext>
            </a:extLst>
          </p:cNvPr>
          <p:cNvSpPr/>
          <p:nvPr/>
        </p:nvSpPr>
        <p:spPr>
          <a:xfrm>
            <a:off x="1403648" y="5124307"/>
            <a:ext cx="1512168" cy="216024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Common</a:t>
            </a:r>
            <a:endParaRPr lang="zh-CN" altLang="en-US" dirty="0"/>
          </a:p>
        </p:txBody>
      </p:sp>
      <p:sp>
        <p:nvSpPr>
          <p:cNvPr id="35" name="流程图: 终止 34">
            <a:extLst>
              <a:ext uri="{FF2B5EF4-FFF2-40B4-BE49-F238E27FC236}">
                <a16:creationId xmlns:a16="http://schemas.microsoft.com/office/drawing/2014/main" xmlns="" id="{F8EF69D6-4EEF-4B6F-8F2E-1F2CA3D9687B}"/>
              </a:ext>
            </a:extLst>
          </p:cNvPr>
          <p:cNvSpPr/>
          <p:nvPr/>
        </p:nvSpPr>
        <p:spPr>
          <a:xfrm>
            <a:off x="5724128" y="5016295"/>
            <a:ext cx="1512168" cy="216024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JDBC</a:t>
            </a:r>
            <a:endParaRPr lang="zh-CN" altLang="en-US" dirty="0"/>
          </a:p>
        </p:txBody>
      </p:sp>
      <p:sp>
        <p:nvSpPr>
          <p:cNvPr id="36" name="流程图: 终止 35">
            <a:extLst>
              <a:ext uri="{FF2B5EF4-FFF2-40B4-BE49-F238E27FC236}">
                <a16:creationId xmlns:a16="http://schemas.microsoft.com/office/drawing/2014/main" xmlns="" id="{7DD0889E-E837-4CE3-BE02-08F5F10EE15F}"/>
              </a:ext>
            </a:extLst>
          </p:cNvPr>
          <p:cNvSpPr/>
          <p:nvPr/>
        </p:nvSpPr>
        <p:spPr>
          <a:xfrm>
            <a:off x="5724128" y="5344614"/>
            <a:ext cx="1512168" cy="216024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Excel</a:t>
            </a:r>
            <a:endParaRPr lang="zh-CN" altLang="en-US" dirty="0"/>
          </a:p>
        </p:txBody>
      </p:sp>
      <p:sp>
        <p:nvSpPr>
          <p:cNvPr id="37" name="流程图: 终止 36">
            <a:extLst>
              <a:ext uri="{FF2B5EF4-FFF2-40B4-BE49-F238E27FC236}">
                <a16:creationId xmlns:a16="http://schemas.microsoft.com/office/drawing/2014/main" xmlns="" id="{84F6E139-0A9C-4E0D-8B25-B34E1EC36797}"/>
              </a:ext>
            </a:extLst>
          </p:cNvPr>
          <p:cNvSpPr/>
          <p:nvPr/>
        </p:nvSpPr>
        <p:spPr>
          <a:xfrm>
            <a:off x="5724128" y="5672933"/>
            <a:ext cx="1512168" cy="216024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Mail</a:t>
            </a:r>
            <a:endParaRPr lang="zh-CN" altLang="en-US" dirty="0"/>
          </a:p>
        </p:txBody>
      </p:sp>
      <p:sp>
        <p:nvSpPr>
          <p:cNvPr id="38" name="流程图: 终止 37">
            <a:extLst>
              <a:ext uri="{FF2B5EF4-FFF2-40B4-BE49-F238E27FC236}">
                <a16:creationId xmlns:a16="http://schemas.microsoft.com/office/drawing/2014/main" xmlns="" id="{E486966E-623A-44B1-A592-28A99463203A}"/>
              </a:ext>
            </a:extLst>
          </p:cNvPr>
          <p:cNvSpPr/>
          <p:nvPr/>
        </p:nvSpPr>
        <p:spPr>
          <a:xfrm>
            <a:off x="5724128" y="6001108"/>
            <a:ext cx="1512168" cy="216024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Download</a:t>
            </a:r>
            <a:endParaRPr lang="zh-CN" altLang="en-US" dirty="0"/>
          </a:p>
        </p:txBody>
      </p:sp>
      <p:sp>
        <p:nvSpPr>
          <p:cNvPr id="39" name="流程图: 终止 38">
            <a:extLst>
              <a:ext uri="{FF2B5EF4-FFF2-40B4-BE49-F238E27FC236}">
                <a16:creationId xmlns:a16="http://schemas.microsoft.com/office/drawing/2014/main" xmlns="" id="{C07E2C5E-6EC3-470D-84B0-27F521CF24DE}"/>
              </a:ext>
            </a:extLst>
          </p:cNvPr>
          <p:cNvSpPr/>
          <p:nvPr/>
        </p:nvSpPr>
        <p:spPr>
          <a:xfrm>
            <a:off x="3563888" y="5162111"/>
            <a:ext cx="1512168" cy="216024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CVEs</a:t>
            </a:r>
            <a:endParaRPr lang="zh-CN" altLang="en-US" dirty="0"/>
          </a:p>
        </p:txBody>
      </p:sp>
      <p:sp>
        <p:nvSpPr>
          <p:cNvPr id="40" name="流程图: 终止 39">
            <a:extLst>
              <a:ext uri="{FF2B5EF4-FFF2-40B4-BE49-F238E27FC236}">
                <a16:creationId xmlns:a16="http://schemas.microsoft.com/office/drawing/2014/main" xmlns="" id="{E378AB20-2F44-453F-9384-065DD5E82E6A}"/>
              </a:ext>
            </a:extLst>
          </p:cNvPr>
          <p:cNvSpPr/>
          <p:nvPr/>
        </p:nvSpPr>
        <p:spPr>
          <a:xfrm>
            <a:off x="3563888" y="5490430"/>
            <a:ext cx="1512168" cy="216024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Components</a:t>
            </a:r>
            <a:endParaRPr lang="zh-CN" altLang="en-US" dirty="0"/>
          </a:p>
        </p:txBody>
      </p: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xmlns="" id="{116983DD-E162-4CE7-94C7-68270812059C}"/>
              </a:ext>
            </a:extLst>
          </p:cNvPr>
          <p:cNvCxnSpPr>
            <a:stCxn id="21" idx="2"/>
            <a:endCxn id="28" idx="0"/>
          </p:cNvCxnSpPr>
          <p:nvPr/>
        </p:nvCxnSpPr>
        <p:spPr>
          <a:xfrm rot="5400000">
            <a:off x="2847006" y="2789125"/>
            <a:ext cx="785692" cy="21602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xmlns="" id="{7A377335-95BB-4E74-8812-FF76B07D75D1}"/>
              </a:ext>
            </a:extLst>
          </p:cNvPr>
          <p:cNvCxnSpPr>
            <a:stCxn id="21" idx="2"/>
            <a:endCxn id="29" idx="0"/>
          </p:cNvCxnSpPr>
          <p:nvPr/>
        </p:nvCxnSpPr>
        <p:spPr>
          <a:xfrm rot="5400000">
            <a:off x="3926768" y="3869603"/>
            <a:ext cx="78640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xmlns="" id="{C335017D-93C8-4A24-835F-0AE6686A654F}"/>
              </a:ext>
            </a:extLst>
          </p:cNvPr>
          <p:cNvCxnSpPr>
            <a:stCxn id="21" idx="2"/>
            <a:endCxn id="30" idx="0"/>
          </p:cNvCxnSpPr>
          <p:nvPr/>
        </p:nvCxnSpPr>
        <p:spPr>
          <a:xfrm rot="16200000" flipH="1">
            <a:off x="5006888" y="2789483"/>
            <a:ext cx="786408" cy="21602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xmlns="" id="{80CF3236-7247-4CDB-BF96-F98FFC9A944A}"/>
              </a:ext>
            </a:extLst>
          </p:cNvPr>
          <p:cNvCxnSpPr>
            <a:stCxn id="7" idx="2"/>
            <a:endCxn id="21" idx="0"/>
          </p:cNvCxnSpPr>
          <p:nvPr/>
        </p:nvCxnSpPr>
        <p:spPr>
          <a:xfrm flipH="1">
            <a:off x="4319972" y="2505455"/>
            <a:ext cx="25152" cy="329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00108"/>
            <a:ext cx="9134266" cy="5524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00108"/>
            <a:ext cx="9108812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34772" y="928670"/>
            <a:ext cx="9178772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928670"/>
            <a:ext cx="9200825" cy="5657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1000108"/>
            <a:ext cx="9313938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68273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4DA8661-434C-47B8-89CB-BCF89E9D3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985191"/>
            <a:ext cx="3563888" cy="34038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758A13-2163-4F30-9AA8-C39813B76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62950" cy="609600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四、工作内容</a:t>
            </a:r>
            <a:r>
              <a:rPr lang="en-US" altLang="zh-CN" dirty="0"/>
              <a:t>—2</a:t>
            </a:r>
            <a:r>
              <a:rPr lang="zh-CN" altLang="en-US" dirty="0"/>
              <a:t>、开源组件跟踪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E6B6883E-B7F6-4C9A-9623-240B9C702744}"/>
              </a:ext>
            </a:extLst>
          </p:cNvPr>
          <p:cNvSpPr txBox="1"/>
          <p:nvPr/>
        </p:nvSpPr>
        <p:spPr>
          <a:xfrm>
            <a:off x="539552" y="1268760"/>
            <a:ext cx="75608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	       </a:t>
            </a:r>
            <a:r>
              <a:rPr lang="zh-CN" altLang="en-US" b="1" dirty="0"/>
              <a:t>开源组件自动化跟踪与预警</a:t>
            </a:r>
            <a:r>
              <a:rPr lang="en-US" altLang="zh-CN" b="1" dirty="0"/>
              <a:t>Java</a:t>
            </a:r>
            <a:r>
              <a:rPr lang="zh-CN" altLang="en-US" b="1" dirty="0"/>
              <a:t>工程开发：</a:t>
            </a: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/>
              <a:t>优势：</a:t>
            </a:r>
            <a:endParaRPr lang="en-US" altLang="zh-CN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1</a:t>
            </a:r>
            <a:r>
              <a:rPr lang="zh-CN" altLang="en-US" dirty="0"/>
              <a:t>、使用</a:t>
            </a:r>
            <a:r>
              <a:rPr lang="en-US" altLang="zh-CN" dirty="0"/>
              <a:t>MYSQL</a:t>
            </a:r>
            <a:r>
              <a:rPr lang="zh-CN" altLang="en-US" dirty="0"/>
              <a:t>代替</a:t>
            </a:r>
            <a:r>
              <a:rPr lang="en-US" altLang="zh-CN" dirty="0"/>
              <a:t>Excel</a:t>
            </a:r>
            <a:r>
              <a:rPr lang="zh-CN" altLang="en-US" dirty="0"/>
              <a:t>，大大增加增删改查效率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2</a:t>
            </a:r>
            <a:r>
              <a:rPr lang="zh-CN" altLang="en-US" dirty="0"/>
              <a:t>、组件相关漏洞自动汇总，可根据部门、组件多维度筛选查看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3</a:t>
            </a:r>
            <a:r>
              <a:rPr lang="zh-CN" altLang="en-US" dirty="0"/>
              <a:t>、缩减组件漏洞跟踪工作步骤，每周耗时减少到</a:t>
            </a:r>
            <a:r>
              <a:rPr lang="en-US" altLang="zh-CN" dirty="0"/>
              <a:t>2-3</a:t>
            </a:r>
            <a:r>
              <a:rPr lang="zh-CN" altLang="en-US" dirty="0"/>
              <a:t>小时，大大提高效率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xmlns="" id="{089E3C49-8940-43F5-AD05-C78F82364F89}"/>
              </a:ext>
            </a:extLst>
          </p:cNvPr>
          <p:cNvSpPr/>
          <p:nvPr/>
        </p:nvSpPr>
        <p:spPr>
          <a:xfrm>
            <a:off x="4405352" y="4156192"/>
            <a:ext cx="1548172" cy="932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5B43F70-CF13-492F-B49C-B768B1A44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12976"/>
            <a:ext cx="4330824" cy="29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9229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758A13-2163-4F30-9AA8-C39813B76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62950" cy="609600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四、工作内容</a:t>
            </a:r>
            <a:r>
              <a:rPr lang="en-US" altLang="zh-CN" dirty="0"/>
              <a:t>—3</a:t>
            </a:r>
            <a:r>
              <a:rPr lang="zh-CN" altLang="en-US" dirty="0"/>
              <a:t>、前端产品爬虫</a:t>
            </a:r>
          </a:p>
        </p:txBody>
      </p:sp>
      <p:sp>
        <p:nvSpPr>
          <p:cNvPr id="7" name="Oval 3">
            <a:extLst>
              <a:ext uri="{FF2B5EF4-FFF2-40B4-BE49-F238E27FC236}">
                <a16:creationId xmlns:a16="http://schemas.microsoft.com/office/drawing/2014/main" xmlns="" id="{30D550DC-134F-4096-96EC-8B8913B00492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67744" y="2204864"/>
            <a:ext cx="3457575" cy="3457575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 algn="ctr">
            <a:solidFill>
              <a:schemeClr val="tx2"/>
            </a:solidFill>
            <a:prstDash val="lg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xmlns="" id="{36245666-25BE-4614-9DE5-01AE67DAC0E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36094" y="1803227"/>
            <a:ext cx="1919287" cy="5937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76471"/>
                  <a:invGamma/>
                </a:schemeClr>
              </a:gs>
            </a:gsLst>
            <a:lin ang="5400000" scaled="1"/>
          </a:gradFill>
          <a:ln w="28575">
            <a:solidFill>
              <a:schemeClr val="hlink"/>
            </a:solidFill>
            <a:round/>
            <a:headEnd/>
            <a:tailEnd/>
          </a:ln>
          <a:effectLst>
            <a:outerShdw dist="52363" dir="4557825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xmlns="" id="{169EADAF-3E66-4628-B86B-F211E14CDD3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3615" y="3109739"/>
            <a:ext cx="2741455" cy="5937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76471"/>
                  <a:invGamma/>
                </a:schemeClr>
              </a:gs>
            </a:gsLst>
            <a:lin ang="5400000" scaled="1"/>
          </a:gradFill>
          <a:ln w="28575">
            <a:solidFill>
              <a:schemeClr val="hlink"/>
            </a:solidFill>
            <a:round/>
            <a:headEnd/>
            <a:tailEnd/>
          </a:ln>
          <a:effectLst>
            <a:outerShdw dist="52363" dir="4557825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xmlns="" id="{E2CDC963-6B18-421B-AB6F-05EC65D0EDE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80819" y="3109739"/>
            <a:ext cx="1919287" cy="5937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76471"/>
                  <a:invGamma/>
                </a:schemeClr>
              </a:gs>
            </a:gsLst>
            <a:lin ang="5400000" scaled="1"/>
          </a:gradFill>
          <a:ln w="28575">
            <a:solidFill>
              <a:schemeClr val="hlink"/>
            </a:solidFill>
            <a:round/>
            <a:headEnd/>
            <a:tailEnd/>
          </a:ln>
          <a:effectLst>
            <a:outerShdw dist="52363" dir="4557825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xmlns="" id="{A2F25E25-8AA8-4E57-97C3-9F48689CB61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07280" y="4855989"/>
            <a:ext cx="2528615" cy="5937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76471"/>
                  <a:invGamma/>
                </a:schemeClr>
              </a:gs>
            </a:gsLst>
            <a:lin ang="5400000" scaled="1"/>
          </a:gradFill>
          <a:ln w="28575">
            <a:solidFill>
              <a:schemeClr val="hlink"/>
            </a:solidFill>
            <a:round/>
            <a:headEnd/>
            <a:tailEnd/>
          </a:ln>
          <a:effectLst>
            <a:outerShdw dist="52363" dir="4557825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7D9CD15F-EE9A-4BA4-998A-122009B331F7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47406" y="4894089"/>
            <a:ext cx="1919288" cy="5937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76471"/>
                  <a:invGamma/>
                </a:schemeClr>
              </a:gs>
            </a:gsLst>
            <a:lin ang="5400000" scaled="1"/>
          </a:gradFill>
          <a:ln w="28575">
            <a:solidFill>
              <a:schemeClr val="hlink"/>
            </a:solidFill>
            <a:round/>
            <a:headEnd/>
            <a:tailEnd/>
          </a:ln>
          <a:effectLst>
            <a:outerShdw dist="52363" dir="4557825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xmlns="" id="{A49D7283-529F-4CD9-9B09-AC7931983FF2}"/>
              </a:ext>
            </a:extLst>
          </p:cNvPr>
          <p:cNvSpPr>
            <a:spLocks noChangeArrowheads="1"/>
          </p:cNvSpPr>
          <p:nvPr/>
        </p:nvSpPr>
        <p:spPr bwMode="black">
          <a:xfrm>
            <a:off x="5090318" y="1836564"/>
            <a:ext cx="3729831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buFontTx/>
              <a:buAutoNum type="arabicPeriod"/>
            </a:pPr>
            <a:r>
              <a:rPr lang="zh-CN" altLang="en-US" sz="1200" dirty="0">
                <a:solidFill>
                  <a:srgbClr val="000000"/>
                </a:solidFill>
              </a:rPr>
              <a:t>国内五千余款前端产品配置抓取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eaLnBrk="1" hangingPunct="1">
              <a:lnSpc>
                <a:spcPct val="70000"/>
              </a:lnSpc>
              <a:buFontTx/>
              <a:buAutoNum type="arabicPeriod"/>
            </a:pPr>
            <a:endParaRPr lang="en-US" altLang="zh-CN" sz="1200" dirty="0">
              <a:solidFill>
                <a:srgbClr val="000000"/>
              </a:solidFill>
            </a:endParaRPr>
          </a:p>
          <a:p>
            <a:pPr eaLnBrk="1" hangingPunct="1">
              <a:lnSpc>
                <a:spcPct val="70000"/>
              </a:lnSpc>
              <a:buFontTx/>
              <a:buAutoNum type="arabicPeriod" startAt="2"/>
            </a:pPr>
            <a:r>
              <a:rPr lang="zh-CN" altLang="en-US" sz="1200" dirty="0">
                <a:solidFill>
                  <a:srgbClr val="000000"/>
                </a:solidFill>
              </a:rPr>
              <a:t>前端产品动态加载的参数明细抓取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xmlns="" id="{997A68C9-D78D-45D3-A98B-CE96B5D76B6E}"/>
              </a:ext>
            </a:extLst>
          </p:cNvPr>
          <p:cNvSpPr>
            <a:spLocks noChangeArrowheads="1"/>
          </p:cNvSpPr>
          <p:nvPr/>
        </p:nvSpPr>
        <p:spPr bwMode="black">
          <a:xfrm>
            <a:off x="5703094" y="3828877"/>
            <a:ext cx="1497012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1200" dirty="0">
                <a:solidFill>
                  <a:srgbClr val="000000"/>
                </a:solidFill>
              </a:rPr>
              <a:t>与国内官网架构不同，需要爬虫适配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xmlns="" id="{81333633-7446-4A1C-AA99-6250BA0C9CB9}"/>
              </a:ext>
            </a:extLst>
          </p:cNvPr>
          <p:cNvSpPr>
            <a:spLocks noChangeArrowheads="1"/>
          </p:cNvSpPr>
          <p:nvPr/>
        </p:nvSpPr>
        <p:spPr bwMode="black">
          <a:xfrm>
            <a:off x="1266031" y="5564014"/>
            <a:ext cx="219233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buFontTx/>
              <a:buAutoNum type="arabicPeriod"/>
            </a:pPr>
            <a:r>
              <a:rPr lang="zh-CN" altLang="en-US" sz="1200" dirty="0">
                <a:solidFill>
                  <a:srgbClr val="000000"/>
                </a:solidFill>
              </a:rPr>
              <a:t>自动对比每次爬行产品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0" indent="0" eaLnBrk="1" hangingPunct="1">
              <a:lnSpc>
                <a:spcPct val="70000"/>
              </a:lnSpc>
            </a:pPr>
            <a:endParaRPr lang="en-US" altLang="zh-CN" sz="1200" dirty="0">
              <a:solidFill>
                <a:srgbClr val="000000"/>
              </a:solidFill>
            </a:endParaRPr>
          </a:p>
          <a:p>
            <a:pPr marL="0" indent="0" eaLnBrk="1" hangingPunct="1">
              <a:lnSpc>
                <a:spcPct val="70000"/>
              </a:lnSpc>
            </a:pPr>
            <a:r>
              <a:rPr lang="zh-CN" altLang="en-US" sz="1200" dirty="0">
                <a:solidFill>
                  <a:srgbClr val="000000"/>
                </a:solidFill>
              </a:rPr>
              <a:t>筛选出新上架产品和下架产品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xmlns="" id="{2499C3DB-02AD-4971-B4E4-770639C8EDFC}"/>
              </a:ext>
            </a:extLst>
          </p:cNvPr>
          <p:cNvSpPr>
            <a:spLocks noChangeArrowheads="1"/>
          </p:cNvSpPr>
          <p:nvPr/>
        </p:nvSpPr>
        <p:spPr bwMode="white">
          <a:xfrm>
            <a:off x="2990332" y="1919114"/>
            <a:ext cx="2044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rgbClr val="FFFFFF"/>
                </a:solidFill>
              </a:rPr>
              <a:t>海康前端产品抓取</a:t>
            </a:r>
            <a:endParaRPr lang="en-US" altLang="zh-CN" b="1" dirty="0">
              <a:solidFill>
                <a:srgbClr val="FFFFFF"/>
              </a:solidFill>
            </a:endParaRP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xmlns="" id="{3C667008-29BD-4433-8007-6DB6EFDA682F}"/>
              </a:ext>
            </a:extLst>
          </p:cNvPr>
          <p:cNvSpPr>
            <a:spLocks noChangeArrowheads="1"/>
          </p:cNvSpPr>
          <p:nvPr/>
        </p:nvSpPr>
        <p:spPr bwMode="white">
          <a:xfrm>
            <a:off x="363615" y="3220864"/>
            <a:ext cx="27414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rgbClr val="FFFFFF"/>
                </a:solidFill>
              </a:rPr>
              <a:t>提供接口，后续二次开发</a:t>
            </a:r>
            <a:endParaRPr lang="en-US" altLang="zh-CN" b="1" dirty="0">
              <a:solidFill>
                <a:srgbClr val="FFFFFF"/>
              </a:solidFill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xmlns="" id="{C84CDD2C-EB06-4571-8C3E-AF76054C47E4}"/>
              </a:ext>
            </a:extLst>
          </p:cNvPr>
          <p:cNvSpPr>
            <a:spLocks noChangeArrowheads="1"/>
          </p:cNvSpPr>
          <p:nvPr/>
        </p:nvSpPr>
        <p:spPr bwMode="white">
          <a:xfrm>
            <a:off x="5250932" y="3220864"/>
            <a:ext cx="2044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rgbClr val="FFFFFF"/>
                </a:solidFill>
              </a:rPr>
              <a:t>海外产品信息抓取</a:t>
            </a:r>
            <a:endParaRPr lang="en-US" altLang="zh-CN" b="1" dirty="0">
              <a:solidFill>
                <a:srgbClr val="FFFFFF"/>
              </a:solidFill>
            </a:endParaRP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xmlns="" id="{6C959882-F743-4330-8791-5723422131F1}"/>
              </a:ext>
            </a:extLst>
          </p:cNvPr>
          <p:cNvSpPr>
            <a:spLocks noChangeArrowheads="1"/>
          </p:cNvSpPr>
          <p:nvPr/>
        </p:nvSpPr>
        <p:spPr bwMode="white">
          <a:xfrm>
            <a:off x="4566718" y="5014739"/>
            <a:ext cx="2044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rgbClr val="FFFFFF"/>
                </a:solidFill>
              </a:rPr>
              <a:t>抓取产品外观图片</a:t>
            </a:r>
            <a:endParaRPr lang="en-US" altLang="zh-CN" b="1" dirty="0">
              <a:solidFill>
                <a:srgbClr val="FFFFFF"/>
              </a:solidFill>
            </a:endParaRP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xmlns="" id="{1FA36755-FE49-4B8C-8949-89AA43D73449}"/>
              </a:ext>
            </a:extLst>
          </p:cNvPr>
          <p:cNvSpPr>
            <a:spLocks noChangeArrowheads="1"/>
          </p:cNvSpPr>
          <p:nvPr/>
        </p:nvSpPr>
        <p:spPr bwMode="white">
          <a:xfrm>
            <a:off x="968452" y="4976639"/>
            <a:ext cx="27414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rgbClr val="FFFFFF"/>
                </a:solidFill>
              </a:rPr>
              <a:t>实时跟踪每款产品上下架</a:t>
            </a:r>
            <a:endParaRPr lang="en-US" altLang="zh-CN" b="1" dirty="0">
              <a:solidFill>
                <a:srgbClr val="FFFFFF"/>
              </a:solidFill>
            </a:endParaRPr>
          </a:p>
        </p:txBody>
      </p:sp>
      <p:pic>
        <p:nvPicPr>
          <p:cNvPr id="23" name="Picture 20" descr="shadow_1_m">
            <a:extLst>
              <a:ext uri="{FF2B5EF4-FFF2-40B4-BE49-F238E27FC236}">
                <a16:creationId xmlns:a16="http://schemas.microsoft.com/office/drawing/2014/main" xmlns="" id="{2573A592-9A17-4D33-B8C8-0D6CB40CD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70944" y="3382789"/>
            <a:ext cx="298291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WordArt 21">
            <a:extLst>
              <a:ext uri="{FF2B5EF4-FFF2-40B4-BE49-F238E27FC236}">
                <a16:creationId xmlns:a16="http://schemas.microsoft.com/office/drawing/2014/main" xmlns="" id="{D517B5F0-8C25-40F6-A553-4162050DB6A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351671" y="3716163"/>
            <a:ext cx="1510048" cy="68262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761"/>
              </a:avLst>
            </a:prstTxWarp>
          </a:bodyPr>
          <a:lstStyle/>
          <a:p>
            <a:pPr algn="ctr"/>
            <a:r>
              <a:rPr lang="zh-CN" altLang="en-US" sz="2000" b="1" kern="10" dirty="0">
                <a:ln w="222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45791" dir="3378596" algn="ctr" rotWithShape="0">
                    <a:srgbClr val="000000">
                      <a:alpha val="50000"/>
                    </a:srgbClr>
                  </a:outerShdw>
                </a:effectLst>
                <a:latin typeface="Arial Black" panose="020B0A04020102020204" pitchFamily="34" charset="0"/>
              </a:rPr>
              <a:t>需求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4B0E7FA6-8D98-458B-AEED-8BB3947BECEA}"/>
              </a:ext>
            </a:extLst>
          </p:cNvPr>
          <p:cNvSpPr txBox="1"/>
          <p:nvPr/>
        </p:nvSpPr>
        <p:spPr>
          <a:xfrm>
            <a:off x="-12154" y="1009556"/>
            <a:ext cx="1080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</a:rPr>
              <a:t>系统实现</a:t>
            </a:r>
            <a:r>
              <a:rPr lang="en-US" altLang="zh-CN" sz="2800" b="1" dirty="0">
                <a:latin typeface="微软雅黑" pitchFamily="34" charset="-122"/>
              </a:rPr>
              <a:t>——</a:t>
            </a:r>
            <a:r>
              <a:rPr lang="zh-CN" altLang="en-US" sz="2800" b="1" dirty="0">
                <a:latin typeface="微软雅黑" pitchFamily="34" charset="-122"/>
              </a:rPr>
              <a:t>需求分析</a:t>
            </a:r>
          </a:p>
        </p:txBody>
      </p:sp>
    </p:spTree>
    <p:extLst>
      <p:ext uri="{BB962C8B-B14F-4D97-AF65-F5344CB8AC3E}">
        <p14:creationId xmlns:p14="http://schemas.microsoft.com/office/powerpoint/2010/main" xmlns="" val="287483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758A13-2163-4F30-9AA8-C39813B76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62950" cy="609600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四、工作内容</a:t>
            </a:r>
            <a:r>
              <a:rPr lang="en-US" altLang="zh-CN" dirty="0"/>
              <a:t>—3</a:t>
            </a:r>
            <a:r>
              <a:rPr lang="zh-CN" altLang="en-US" dirty="0"/>
              <a:t>、前端产品爬虫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5590BB23-70F7-45E3-84A2-17189F54F1EC}"/>
              </a:ext>
            </a:extLst>
          </p:cNvPr>
          <p:cNvSpPr txBox="1"/>
          <p:nvPr/>
        </p:nvSpPr>
        <p:spPr>
          <a:xfrm>
            <a:off x="0" y="914400"/>
            <a:ext cx="10801351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</a:rPr>
              <a:t>系统实现</a:t>
            </a:r>
            <a:r>
              <a:rPr lang="en-US" altLang="zh-CN" sz="2800" b="1" dirty="0">
                <a:latin typeface="微软雅黑" pitchFamily="34" charset="-122"/>
              </a:rPr>
              <a:t>——</a:t>
            </a:r>
            <a:r>
              <a:rPr lang="zh-CN" altLang="en-US" sz="2800" b="1" dirty="0">
                <a:latin typeface="微软雅黑" pitchFamily="34" charset="-122"/>
              </a:rPr>
              <a:t>开发工具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70374750-7C8A-4CE2-83C6-32FB55DD8011}"/>
              </a:ext>
            </a:extLst>
          </p:cNvPr>
          <p:cNvSpPr/>
          <p:nvPr/>
        </p:nvSpPr>
        <p:spPr>
          <a:xfrm>
            <a:off x="-695324" y="3862596"/>
            <a:ext cx="12192000" cy="60959"/>
          </a:xfrm>
          <a:prstGeom prst="rect">
            <a:avLst/>
          </a:prstGeom>
          <a:solidFill>
            <a:srgbClr val="2930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xmlns="" id="{2F7DBDE3-C359-4ED0-81F6-2862FA7A2C36}"/>
              </a:ext>
            </a:extLst>
          </p:cNvPr>
          <p:cNvSpPr/>
          <p:nvPr/>
        </p:nvSpPr>
        <p:spPr>
          <a:xfrm>
            <a:off x="703619" y="3696901"/>
            <a:ext cx="363836" cy="363836"/>
          </a:xfrm>
          <a:prstGeom prst="ellipse">
            <a:avLst/>
          </a:prstGeom>
          <a:solidFill>
            <a:srgbClr val="0053A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b="1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xmlns="" id="{4E556259-FC57-41E2-9D93-5E1375AD0785}"/>
              </a:ext>
            </a:extLst>
          </p:cNvPr>
          <p:cNvSpPr/>
          <p:nvPr/>
        </p:nvSpPr>
        <p:spPr>
          <a:xfrm>
            <a:off x="3143327" y="3696901"/>
            <a:ext cx="363836" cy="36383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b="1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xmlns="" id="{2101612D-3F85-44B5-8500-1BD72C97DA54}"/>
              </a:ext>
            </a:extLst>
          </p:cNvPr>
          <p:cNvSpPr/>
          <p:nvPr/>
        </p:nvSpPr>
        <p:spPr>
          <a:xfrm>
            <a:off x="4990861" y="3711157"/>
            <a:ext cx="363836" cy="363836"/>
          </a:xfrm>
          <a:prstGeom prst="ellipse">
            <a:avLst/>
          </a:prstGeom>
          <a:solidFill>
            <a:srgbClr val="0053A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b="1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xmlns="" id="{20C48B4E-DF22-4121-AEDF-B2F7CA25127D}"/>
              </a:ext>
            </a:extLst>
          </p:cNvPr>
          <p:cNvSpPr/>
          <p:nvPr/>
        </p:nvSpPr>
        <p:spPr>
          <a:xfrm>
            <a:off x="6838395" y="3743302"/>
            <a:ext cx="363836" cy="36383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b="1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D8662054-7244-47E7-B3CB-6541264CFF46}"/>
              </a:ext>
            </a:extLst>
          </p:cNvPr>
          <p:cNvGrpSpPr/>
          <p:nvPr/>
        </p:nvGrpSpPr>
        <p:grpSpPr>
          <a:xfrm>
            <a:off x="355512" y="4447619"/>
            <a:ext cx="3115714" cy="1805472"/>
            <a:chOff x="1050836" y="3820884"/>
            <a:chExt cx="3115714" cy="1805472"/>
          </a:xfrm>
        </p:grpSpPr>
        <p:sp>
          <p:nvSpPr>
            <p:cNvPr id="33" name="矩形 9">
              <a:extLst>
                <a:ext uri="{FF2B5EF4-FFF2-40B4-BE49-F238E27FC236}">
                  <a16:creationId xmlns:a16="http://schemas.microsoft.com/office/drawing/2014/main" xmlns="" id="{971E6EE2-DBDD-4B43-BCFC-1C0EDB2AF36F}"/>
                </a:ext>
              </a:extLst>
            </p:cNvPr>
            <p:cNvSpPr/>
            <p:nvPr/>
          </p:nvSpPr>
          <p:spPr>
            <a:xfrm>
              <a:off x="1050836" y="3820884"/>
              <a:ext cx="3115714" cy="1805472"/>
            </a:xfrm>
            <a:custGeom>
              <a:avLst/>
              <a:gdLst/>
              <a:ahLst/>
              <a:cxnLst/>
              <a:rect l="l" t="t" r="r" b="b"/>
              <a:pathLst>
                <a:path w="2141035" h="1354104">
                  <a:moveTo>
                    <a:pt x="388870" y="0"/>
                  </a:moveTo>
                  <a:lnTo>
                    <a:pt x="483871" y="115465"/>
                  </a:lnTo>
                  <a:lnTo>
                    <a:pt x="2141035" y="115465"/>
                  </a:lnTo>
                  <a:lnTo>
                    <a:pt x="2141035" y="1354104"/>
                  </a:lnTo>
                  <a:lnTo>
                    <a:pt x="0" y="1354104"/>
                  </a:lnTo>
                  <a:lnTo>
                    <a:pt x="0" y="115465"/>
                  </a:lnTo>
                  <a:lnTo>
                    <a:pt x="293869" y="1154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pSp>
          <p:nvGrpSpPr>
            <p:cNvPr id="34" name="组 45">
              <a:extLst>
                <a:ext uri="{FF2B5EF4-FFF2-40B4-BE49-F238E27FC236}">
                  <a16:creationId xmlns:a16="http://schemas.microsoft.com/office/drawing/2014/main" xmlns="" id="{4E796488-0151-44E4-80E1-ED3AEDF6B408}"/>
                </a:ext>
              </a:extLst>
            </p:cNvPr>
            <p:cNvGrpSpPr/>
            <p:nvPr/>
          </p:nvGrpSpPr>
          <p:grpSpPr>
            <a:xfrm>
              <a:off x="1106272" y="4117301"/>
              <a:ext cx="3004843" cy="847785"/>
              <a:chOff x="3560787" y="623574"/>
              <a:chExt cx="2253632" cy="635838"/>
            </a:xfrm>
          </p:grpSpPr>
          <p:sp>
            <p:nvSpPr>
              <p:cNvPr id="35" name="文本框 8">
                <a:extLst>
                  <a:ext uri="{FF2B5EF4-FFF2-40B4-BE49-F238E27FC236}">
                    <a16:creationId xmlns:a16="http://schemas.microsoft.com/office/drawing/2014/main" xmlns="" id="{D14982F8-234D-417F-B317-D1CC9F7D8280}"/>
                  </a:ext>
                </a:extLst>
              </p:cNvPr>
              <p:cNvSpPr txBox="1"/>
              <p:nvPr/>
            </p:nvSpPr>
            <p:spPr>
              <a:xfrm>
                <a:off x="3560787" y="923656"/>
                <a:ext cx="2253632" cy="335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endParaRPr lang="en-US" altLang="zh-CN" dirty="0">
                  <a:solidFill>
                    <a:srgbClr val="FFFFFF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xmlns="" id="{F87AF4F1-C864-470A-9C48-7947C9CF6F0C}"/>
                  </a:ext>
                </a:extLst>
              </p:cNvPr>
              <p:cNvSpPr/>
              <p:nvPr/>
            </p:nvSpPr>
            <p:spPr>
              <a:xfrm>
                <a:off x="3560788" y="623574"/>
                <a:ext cx="2239327" cy="541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FFFFFF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java</a:t>
                </a:r>
                <a:r>
                  <a:rPr lang="zh-CN" altLang="en-US" sz="2000" b="1" dirty="0">
                    <a:solidFill>
                      <a:srgbClr val="FFFFFF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语言的编译器，</a:t>
                </a:r>
                <a:r>
                  <a:rPr lang="en-US" altLang="zh-CN" sz="2000" b="1" dirty="0">
                    <a:solidFill>
                      <a:srgbClr val="FFFFFF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java</a:t>
                </a:r>
              </a:p>
              <a:p>
                <a:r>
                  <a:rPr lang="zh-CN" altLang="en-US" sz="2000" b="1" dirty="0">
                    <a:solidFill>
                      <a:srgbClr val="FFFFFF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语言的运行环境</a:t>
                </a:r>
              </a:p>
            </p:txBody>
          </p:sp>
        </p:grp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D403AAD6-B1E6-495D-894D-339426586AFF}"/>
              </a:ext>
            </a:extLst>
          </p:cNvPr>
          <p:cNvSpPr txBox="1"/>
          <p:nvPr/>
        </p:nvSpPr>
        <p:spPr>
          <a:xfrm>
            <a:off x="447069" y="3234764"/>
            <a:ext cx="876935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accent1"/>
                </a:solidFill>
                <a:latin typeface="+mn-ea"/>
              </a:rPr>
              <a:t>jdk 8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C5476D8F-CEEC-4048-8673-DA8E984C37D7}"/>
              </a:ext>
            </a:extLst>
          </p:cNvPr>
          <p:cNvSpPr txBox="1"/>
          <p:nvPr/>
        </p:nvSpPr>
        <p:spPr>
          <a:xfrm>
            <a:off x="2698118" y="4056403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kumimoji="1" sz="2400" b="1">
                <a:solidFill>
                  <a:schemeClr val="accent1"/>
                </a:solidFill>
                <a:latin typeface="+mn-ea"/>
              </a:defRPr>
            </a:lvl1pPr>
          </a:lstStyle>
          <a:p>
            <a:r>
              <a:rPr lang="en-US" altLang="zh-CN" dirty="0">
                <a:solidFill>
                  <a:srgbClr val="404040"/>
                </a:solidFill>
              </a:rPr>
              <a:t>Eclipse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5A2D8582-2050-4E64-9D24-6F8FC53EB898}"/>
              </a:ext>
            </a:extLst>
          </p:cNvPr>
          <p:cNvSpPr txBox="1"/>
          <p:nvPr/>
        </p:nvSpPr>
        <p:spPr>
          <a:xfrm>
            <a:off x="5283893" y="3234764"/>
            <a:ext cx="962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kumimoji="1" sz="2400" b="1">
                <a:solidFill>
                  <a:schemeClr val="accent1"/>
                </a:solidFill>
                <a:latin typeface="+mn-ea"/>
              </a:defRPr>
            </a:lvl1pPr>
          </a:lstStyle>
          <a:p>
            <a:r>
              <a:rPr lang="en-US" altLang="zh-CN" dirty="0" err="1"/>
              <a:t>Jsoup</a:t>
            </a:r>
            <a:endParaRPr lang="en-US" altLang="zh-CN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0617AFA2-CAA7-4FEE-937F-E89DC9C05E40}"/>
              </a:ext>
            </a:extLst>
          </p:cNvPr>
          <p:cNvSpPr txBox="1"/>
          <p:nvPr/>
        </p:nvSpPr>
        <p:spPr>
          <a:xfrm>
            <a:off x="6577368" y="4092883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kumimoji="1" sz="2400" b="1">
                <a:solidFill>
                  <a:schemeClr val="accent1"/>
                </a:solidFill>
                <a:latin typeface="+mn-ea"/>
              </a:defRPr>
            </a:lvl1pPr>
          </a:lstStyle>
          <a:p>
            <a:r>
              <a:rPr lang="en-US" altLang="zh-CN" dirty="0">
                <a:solidFill>
                  <a:srgbClr val="404040"/>
                </a:solidFill>
              </a:rPr>
              <a:t>log4j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BE4366F3-6001-4FE6-8DC9-B621A36B082B}"/>
              </a:ext>
            </a:extLst>
          </p:cNvPr>
          <p:cNvGrpSpPr/>
          <p:nvPr/>
        </p:nvGrpSpPr>
        <p:grpSpPr>
          <a:xfrm>
            <a:off x="2826278" y="1574903"/>
            <a:ext cx="3115714" cy="1805472"/>
            <a:chOff x="3521602" y="948168"/>
            <a:chExt cx="3115714" cy="1805472"/>
          </a:xfrm>
        </p:grpSpPr>
        <p:sp>
          <p:nvSpPr>
            <p:cNvPr id="42" name="矩形 9">
              <a:extLst>
                <a:ext uri="{FF2B5EF4-FFF2-40B4-BE49-F238E27FC236}">
                  <a16:creationId xmlns:a16="http://schemas.microsoft.com/office/drawing/2014/main" xmlns="" id="{48247F71-D8E3-49D9-86BA-3101F097CB6F}"/>
                </a:ext>
              </a:extLst>
            </p:cNvPr>
            <p:cNvSpPr/>
            <p:nvPr/>
          </p:nvSpPr>
          <p:spPr>
            <a:xfrm flipV="1">
              <a:off x="3521602" y="948168"/>
              <a:ext cx="3115714" cy="1805472"/>
            </a:xfrm>
            <a:custGeom>
              <a:avLst/>
              <a:gdLst/>
              <a:ahLst/>
              <a:cxnLst/>
              <a:rect l="l" t="t" r="r" b="b"/>
              <a:pathLst>
                <a:path w="2141035" h="1354104">
                  <a:moveTo>
                    <a:pt x="388870" y="0"/>
                  </a:moveTo>
                  <a:lnTo>
                    <a:pt x="483871" y="115465"/>
                  </a:lnTo>
                  <a:lnTo>
                    <a:pt x="2141035" y="115465"/>
                  </a:lnTo>
                  <a:lnTo>
                    <a:pt x="2141035" y="1354104"/>
                  </a:lnTo>
                  <a:lnTo>
                    <a:pt x="0" y="1354104"/>
                  </a:lnTo>
                  <a:lnTo>
                    <a:pt x="0" y="115465"/>
                  </a:lnTo>
                  <a:lnTo>
                    <a:pt x="293869" y="115465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xmlns="" id="{C94DCFFB-1426-4804-8608-19591F678421}"/>
                </a:ext>
              </a:extLst>
            </p:cNvPr>
            <p:cNvSpPr/>
            <p:nvPr/>
          </p:nvSpPr>
          <p:spPr>
            <a:xfrm>
              <a:off x="3577039" y="1244585"/>
              <a:ext cx="2219325" cy="4178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FFFFFF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java</a:t>
              </a:r>
              <a:r>
                <a:rPr lang="zh-CN" altLang="en-US" sz="2000" b="1" dirty="0">
                  <a:solidFill>
                    <a:srgbClr val="FFFFFF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语言的编辑器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F1FF54E7-B83C-4C20-8C34-725C8EF1E3B2}"/>
              </a:ext>
            </a:extLst>
          </p:cNvPr>
          <p:cNvGrpSpPr/>
          <p:nvPr/>
        </p:nvGrpSpPr>
        <p:grpSpPr>
          <a:xfrm>
            <a:off x="4568452" y="4492224"/>
            <a:ext cx="3115714" cy="1805472"/>
            <a:chOff x="5936246" y="3820884"/>
            <a:chExt cx="3115714" cy="1805472"/>
          </a:xfrm>
        </p:grpSpPr>
        <p:sp>
          <p:nvSpPr>
            <p:cNvPr id="45" name="矩形 9">
              <a:extLst>
                <a:ext uri="{FF2B5EF4-FFF2-40B4-BE49-F238E27FC236}">
                  <a16:creationId xmlns:a16="http://schemas.microsoft.com/office/drawing/2014/main" xmlns="" id="{6B982736-57E1-4A87-B211-0BA1D755A32F}"/>
                </a:ext>
              </a:extLst>
            </p:cNvPr>
            <p:cNvSpPr/>
            <p:nvPr/>
          </p:nvSpPr>
          <p:spPr>
            <a:xfrm>
              <a:off x="5936246" y="3820884"/>
              <a:ext cx="3115714" cy="1805472"/>
            </a:xfrm>
            <a:custGeom>
              <a:avLst/>
              <a:gdLst/>
              <a:ahLst/>
              <a:cxnLst/>
              <a:rect l="l" t="t" r="r" b="b"/>
              <a:pathLst>
                <a:path w="2141035" h="1354104">
                  <a:moveTo>
                    <a:pt x="388870" y="0"/>
                  </a:moveTo>
                  <a:lnTo>
                    <a:pt x="483871" y="115465"/>
                  </a:lnTo>
                  <a:lnTo>
                    <a:pt x="2141035" y="115465"/>
                  </a:lnTo>
                  <a:lnTo>
                    <a:pt x="2141035" y="1354104"/>
                  </a:lnTo>
                  <a:lnTo>
                    <a:pt x="0" y="1354104"/>
                  </a:lnTo>
                  <a:lnTo>
                    <a:pt x="0" y="115465"/>
                  </a:lnTo>
                  <a:lnTo>
                    <a:pt x="293869" y="1154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xmlns="" id="{530DB53B-0A81-405E-8794-67ED398E0BE8}"/>
                </a:ext>
              </a:extLst>
            </p:cNvPr>
            <p:cNvSpPr/>
            <p:nvPr/>
          </p:nvSpPr>
          <p:spPr>
            <a:xfrm>
              <a:off x="5991683" y="4117301"/>
              <a:ext cx="2747010" cy="4178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FFFFFF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web</a:t>
              </a:r>
              <a:r>
                <a:rPr lang="zh-CN" altLang="en-US" sz="2000" b="1" dirty="0">
                  <a:solidFill>
                    <a:srgbClr val="FFFFFF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开发的数据库工具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A2598CA6-849B-4137-A39E-781D2A4158AE}"/>
              </a:ext>
            </a:extLst>
          </p:cNvPr>
          <p:cNvGrpSpPr/>
          <p:nvPr/>
        </p:nvGrpSpPr>
        <p:grpSpPr>
          <a:xfrm>
            <a:off x="6511424" y="1463040"/>
            <a:ext cx="2651319" cy="1922756"/>
            <a:chOff x="8384701" y="948168"/>
            <a:chExt cx="3115714" cy="1805472"/>
          </a:xfrm>
        </p:grpSpPr>
        <p:sp>
          <p:nvSpPr>
            <p:cNvPr id="48" name="矩形 9">
              <a:extLst>
                <a:ext uri="{FF2B5EF4-FFF2-40B4-BE49-F238E27FC236}">
                  <a16:creationId xmlns:a16="http://schemas.microsoft.com/office/drawing/2014/main" xmlns="" id="{946688F2-8CBC-4A23-BAAD-A7AE01E92407}"/>
                </a:ext>
              </a:extLst>
            </p:cNvPr>
            <p:cNvSpPr/>
            <p:nvPr/>
          </p:nvSpPr>
          <p:spPr>
            <a:xfrm flipV="1">
              <a:off x="8384701" y="948168"/>
              <a:ext cx="3115714" cy="1805472"/>
            </a:xfrm>
            <a:custGeom>
              <a:avLst/>
              <a:gdLst/>
              <a:ahLst/>
              <a:cxnLst/>
              <a:rect l="l" t="t" r="r" b="b"/>
              <a:pathLst>
                <a:path w="2141035" h="1354104">
                  <a:moveTo>
                    <a:pt x="388870" y="0"/>
                  </a:moveTo>
                  <a:lnTo>
                    <a:pt x="483871" y="115465"/>
                  </a:lnTo>
                  <a:lnTo>
                    <a:pt x="2141035" y="115465"/>
                  </a:lnTo>
                  <a:lnTo>
                    <a:pt x="2141035" y="1354104"/>
                  </a:lnTo>
                  <a:lnTo>
                    <a:pt x="0" y="1354104"/>
                  </a:lnTo>
                  <a:lnTo>
                    <a:pt x="0" y="115465"/>
                  </a:lnTo>
                  <a:lnTo>
                    <a:pt x="293869" y="115465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xmlns="" id="{AFECEE4D-B1EF-442C-9E2D-14C459E952F3}"/>
                </a:ext>
              </a:extLst>
            </p:cNvPr>
            <p:cNvSpPr/>
            <p:nvPr/>
          </p:nvSpPr>
          <p:spPr>
            <a:xfrm>
              <a:off x="8440138" y="1283867"/>
              <a:ext cx="2827295" cy="3757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FFFFFF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Java</a:t>
              </a:r>
              <a:r>
                <a:rPr lang="zh-CN" altLang="en-US" sz="2000" b="1" dirty="0">
                  <a:solidFill>
                    <a:srgbClr val="FFFFFF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日志输出模块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16915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7" grpId="0"/>
      <p:bldP spid="38" grpId="0"/>
      <p:bldP spid="39" grpId="0"/>
      <p:bldP spid="4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758A13-2163-4F30-9AA8-C39813B76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62950" cy="609600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四、工作内容</a:t>
            </a:r>
            <a:r>
              <a:rPr lang="en-US" altLang="zh-CN" dirty="0"/>
              <a:t>—3</a:t>
            </a:r>
            <a:r>
              <a:rPr lang="zh-CN" altLang="en-US" dirty="0"/>
              <a:t>、前端产品爬虫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7C44CD35-2017-4EA2-9CE8-8DEA651D9ADA}"/>
              </a:ext>
            </a:extLst>
          </p:cNvPr>
          <p:cNvSpPr txBox="1"/>
          <p:nvPr/>
        </p:nvSpPr>
        <p:spPr>
          <a:xfrm>
            <a:off x="172179" y="1125442"/>
            <a:ext cx="1087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</a:rPr>
              <a:t>系统实现</a:t>
            </a:r>
            <a:r>
              <a:rPr lang="en-US" altLang="zh-CN" sz="2800" b="1" dirty="0" smtClean="0">
                <a:latin typeface="微软雅黑" pitchFamily="34" charset="-122"/>
              </a:rPr>
              <a:t>——</a:t>
            </a:r>
            <a:r>
              <a:rPr lang="zh-CN" altLang="en-US" sz="2800" b="1" dirty="0" smtClean="0">
                <a:latin typeface="微软雅黑" pitchFamily="34" charset="-122"/>
              </a:rPr>
              <a:t>技术难点</a:t>
            </a:r>
            <a:endParaRPr lang="zh-CN" altLang="en-US" sz="2800" b="1" dirty="0">
              <a:latin typeface="微软雅黑" pitchFamily="34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0C4256A1-1E30-44AB-8315-43BDB1A5B910}"/>
              </a:ext>
            </a:extLst>
          </p:cNvPr>
          <p:cNvGrpSpPr/>
          <p:nvPr/>
        </p:nvGrpSpPr>
        <p:grpSpPr>
          <a:xfrm>
            <a:off x="-4964" y="4699396"/>
            <a:ext cx="10553628" cy="1532163"/>
            <a:chOff x="0" y="4045470"/>
            <a:chExt cx="12192672" cy="1532163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xmlns="" id="{A18E273E-D307-49CA-AD7B-8A68E8413C54}"/>
                </a:ext>
              </a:extLst>
            </p:cNvPr>
            <p:cNvSpPr/>
            <p:nvPr/>
          </p:nvSpPr>
          <p:spPr>
            <a:xfrm>
              <a:off x="0" y="4331997"/>
              <a:ext cx="1441349" cy="12456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F0DBD0FF-457B-4DA3-9879-1E2CBC00911D}"/>
                </a:ext>
              </a:extLst>
            </p:cNvPr>
            <p:cNvSpPr/>
            <p:nvPr/>
          </p:nvSpPr>
          <p:spPr>
            <a:xfrm>
              <a:off x="2207273" y="4045470"/>
              <a:ext cx="9985399" cy="8882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4" name="矩形 11">
              <a:extLst>
                <a:ext uri="{FF2B5EF4-FFF2-40B4-BE49-F238E27FC236}">
                  <a16:creationId xmlns:a16="http://schemas.microsoft.com/office/drawing/2014/main" xmlns="" id="{83337482-A561-49B4-ACB6-695A4F1177B3}"/>
                </a:ext>
              </a:extLst>
            </p:cNvPr>
            <p:cNvSpPr/>
            <p:nvPr/>
          </p:nvSpPr>
          <p:spPr>
            <a:xfrm flipV="1">
              <a:off x="1427357" y="4047376"/>
              <a:ext cx="779916" cy="1530257"/>
            </a:xfrm>
            <a:custGeom>
              <a:avLst/>
              <a:gdLst>
                <a:gd name="connsiteX0" fmla="*/ 0 w 1826176"/>
                <a:gd name="connsiteY0" fmla="*/ 0 h 934227"/>
                <a:gd name="connsiteX1" fmla="*/ 1826176 w 1826176"/>
                <a:gd name="connsiteY1" fmla="*/ 0 h 934227"/>
                <a:gd name="connsiteX2" fmla="*/ 1826176 w 1826176"/>
                <a:gd name="connsiteY2" fmla="*/ 934227 h 934227"/>
                <a:gd name="connsiteX3" fmla="*/ 0 w 1826176"/>
                <a:gd name="connsiteY3" fmla="*/ 934227 h 934227"/>
                <a:gd name="connsiteX4" fmla="*/ 0 w 1826176"/>
                <a:gd name="connsiteY4" fmla="*/ 0 h 934227"/>
                <a:gd name="connsiteX0-1" fmla="*/ 0 w 1826176"/>
                <a:gd name="connsiteY0-2" fmla="*/ 0 h 1133668"/>
                <a:gd name="connsiteX1-3" fmla="*/ 1826176 w 1826176"/>
                <a:gd name="connsiteY1-4" fmla="*/ 0 h 1133668"/>
                <a:gd name="connsiteX2-5" fmla="*/ 556249 w 1826176"/>
                <a:gd name="connsiteY2-6" fmla="*/ 1133668 h 1133668"/>
                <a:gd name="connsiteX3-7" fmla="*/ 0 w 1826176"/>
                <a:gd name="connsiteY3-8" fmla="*/ 934227 h 1133668"/>
                <a:gd name="connsiteX4-9" fmla="*/ 0 w 1826176"/>
                <a:gd name="connsiteY4-10" fmla="*/ 0 h 1133668"/>
                <a:gd name="connsiteX0-11" fmla="*/ 0 w 556249"/>
                <a:gd name="connsiteY0-12" fmla="*/ 0 h 1133668"/>
                <a:gd name="connsiteX1-13" fmla="*/ 524763 w 556249"/>
                <a:gd name="connsiteY1-14" fmla="*/ 461865 h 1133668"/>
                <a:gd name="connsiteX2-15" fmla="*/ 556249 w 556249"/>
                <a:gd name="connsiteY2-16" fmla="*/ 1133668 h 1133668"/>
                <a:gd name="connsiteX3-17" fmla="*/ 0 w 556249"/>
                <a:gd name="connsiteY3-18" fmla="*/ 934227 h 1133668"/>
                <a:gd name="connsiteX4-19" fmla="*/ 0 w 556249"/>
                <a:gd name="connsiteY4-20" fmla="*/ 0 h 1133668"/>
                <a:gd name="connsiteX0-21" fmla="*/ 0 w 598230"/>
                <a:gd name="connsiteY0-22" fmla="*/ 0 h 1133668"/>
                <a:gd name="connsiteX1-23" fmla="*/ 598230 w 598230"/>
                <a:gd name="connsiteY1-24" fmla="*/ 493356 h 1133668"/>
                <a:gd name="connsiteX2-25" fmla="*/ 556249 w 598230"/>
                <a:gd name="connsiteY2-26" fmla="*/ 1133668 h 1133668"/>
                <a:gd name="connsiteX3-27" fmla="*/ 0 w 598230"/>
                <a:gd name="connsiteY3-28" fmla="*/ 934227 h 1133668"/>
                <a:gd name="connsiteX4-29" fmla="*/ 0 w 598230"/>
                <a:gd name="connsiteY4-30" fmla="*/ 0 h 1133668"/>
                <a:gd name="connsiteX0-31" fmla="*/ 0 w 608726"/>
                <a:gd name="connsiteY0-32" fmla="*/ 0 h 1154661"/>
                <a:gd name="connsiteX1-33" fmla="*/ 598230 w 608726"/>
                <a:gd name="connsiteY1-34" fmla="*/ 493356 h 1154661"/>
                <a:gd name="connsiteX2-35" fmla="*/ 608726 w 608726"/>
                <a:gd name="connsiteY2-36" fmla="*/ 1154661 h 1154661"/>
                <a:gd name="connsiteX3-37" fmla="*/ 0 w 608726"/>
                <a:gd name="connsiteY3-38" fmla="*/ 934227 h 1154661"/>
                <a:gd name="connsiteX4-39" fmla="*/ 0 w 608726"/>
                <a:gd name="connsiteY4-40" fmla="*/ 0 h 1154661"/>
                <a:gd name="connsiteX0-41" fmla="*/ 0 w 598230"/>
                <a:gd name="connsiteY0-42" fmla="*/ 0 h 1144165"/>
                <a:gd name="connsiteX1-43" fmla="*/ 598230 w 598230"/>
                <a:gd name="connsiteY1-44" fmla="*/ 493356 h 1144165"/>
                <a:gd name="connsiteX2-45" fmla="*/ 577240 w 598230"/>
                <a:gd name="connsiteY2-46" fmla="*/ 1144165 h 1144165"/>
                <a:gd name="connsiteX3-47" fmla="*/ 0 w 598230"/>
                <a:gd name="connsiteY3-48" fmla="*/ 934227 h 1144165"/>
                <a:gd name="connsiteX4-49" fmla="*/ 0 w 598230"/>
                <a:gd name="connsiteY4-50" fmla="*/ 0 h 1144165"/>
                <a:gd name="connsiteX0-51" fmla="*/ 0 w 577240"/>
                <a:gd name="connsiteY0-52" fmla="*/ 0 h 1144165"/>
                <a:gd name="connsiteX1-53" fmla="*/ 559424 w 577240"/>
                <a:gd name="connsiteY1-54" fmla="*/ 493356 h 1144165"/>
                <a:gd name="connsiteX2-55" fmla="*/ 577240 w 577240"/>
                <a:gd name="connsiteY2-56" fmla="*/ 1144165 h 1144165"/>
                <a:gd name="connsiteX3-57" fmla="*/ 0 w 577240"/>
                <a:gd name="connsiteY3-58" fmla="*/ 934227 h 1144165"/>
                <a:gd name="connsiteX4-59" fmla="*/ 0 w 577240"/>
                <a:gd name="connsiteY4-60" fmla="*/ 0 h 1144165"/>
                <a:gd name="connsiteX0-61" fmla="*/ 0 w 584118"/>
                <a:gd name="connsiteY0-62" fmla="*/ 0 h 1144165"/>
                <a:gd name="connsiteX1-63" fmla="*/ 584118 w 584118"/>
                <a:gd name="connsiteY1-64" fmla="*/ 486300 h 1144165"/>
                <a:gd name="connsiteX2-65" fmla="*/ 577240 w 584118"/>
                <a:gd name="connsiteY2-66" fmla="*/ 1144165 h 1144165"/>
                <a:gd name="connsiteX3-67" fmla="*/ 0 w 584118"/>
                <a:gd name="connsiteY3-68" fmla="*/ 934227 h 1144165"/>
                <a:gd name="connsiteX4-69" fmla="*/ 0 w 584118"/>
                <a:gd name="connsiteY4-70" fmla="*/ 0 h 1144165"/>
                <a:gd name="connsiteX0-71" fmla="*/ 0 w 584937"/>
                <a:gd name="connsiteY0-72" fmla="*/ 0 h 1147693"/>
                <a:gd name="connsiteX1-73" fmla="*/ 584118 w 584937"/>
                <a:gd name="connsiteY1-74" fmla="*/ 486300 h 1147693"/>
                <a:gd name="connsiteX2-75" fmla="*/ 584295 w 584937"/>
                <a:gd name="connsiteY2-76" fmla="*/ 1147693 h 1147693"/>
                <a:gd name="connsiteX3-77" fmla="*/ 0 w 584937"/>
                <a:gd name="connsiteY3-78" fmla="*/ 934227 h 1147693"/>
                <a:gd name="connsiteX4-79" fmla="*/ 0 w 584937"/>
                <a:gd name="connsiteY4-80" fmla="*/ 0 h 1147693"/>
              </a:gdLst>
              <a:ahLst/>
              <a:cxnLst>
                <a:cxn ang="0">
                  <a:pos x="connsiteX0-71" y="connsiteY0-72"/>
                </a:cxn>
                <a:cxn ang="0">
                  <a:pos x="connsiteX1-73" y="connsiteY1-74"/>
                </a:cxn>
                <a:cxn ang="0">
                  <a:pos x="connsiteX2-75" y="connsiteY2-76"/>
                </a:cxn>
                <a:cxn ang="0">
                  <a:pos x="connsiteX3-77" y="connsiteY3-78"/>
                </a:cxn>
                <a:cxn ang="0">
                  <a:pos x="connsiteX4-79" y="connsiteY4-80"/>
                </a:cxn>
              </a:cxnLst>
              <a:rect l="l" t="t" r="r" b="b"/>
              <a:pathLst>
                <a:path w="584937" h="1147693">
                  <a:moveTo>
                    <a:pt x="0" y="0"/>
                  </a:moveTo>
                  <a:lnTo>
                    <a:pt x="584118" y="486300"/>
                  </a:lnTo>
                  <a:cubicBezTo>
                    <a:pt x="581825" y="705588"/>
                    <a:pt x="586588" y="928405"/>
                    <a:pt x="584295" y="1147693"/>
                  </a:cubicBezTo>
                  <a:lnTo>
                    <a:pt x="0" y="934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xmlns="" id="{3E08F6AD-88E5-4602-9F42-1753BE2D5B57}"/>
                </a:ext>
              </a:extLst>
            </p:cNvPr>
            <p:cNvSpPr txBox="1"/>
            <p:nvPr/>
          </p:nvSpPr>
          <p:spPr>
            <a:xfrm>
              <a:off x="203363" y="4461769"/>
              <a:ext cx="950901" cy="913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5335" b="1" dirty="0">
                  <a:solidFill>
                    <a:srgbClr val="FFFFFF"/>
                  </a:solidFill>
                </a:rPr>
                <a:t>03</a:t>
              </a:r>
              <a:endParaRPr kumimoji="1" lang="zh-CN" altLang="en-US" sz="5335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F9616DAA-8B35-430D-9291-28B13FBF1AB1}"/>
              </a:ext>
            </a:extLst>
          </p:cNvPr>
          <p:cNvGrpSpPr/>
          <p:nvPr/>
        </p:nvGrpSpPr>
        <p:grpSpPr>
          <a:xfrm>
            <a:off x="-4964" y="1916832"/>
            <a:ext cx="10620672" cy="1612255"/>
            <a:chOff x="0" y="1343867"/>
            <a:chExt cx="12192001" cy="1532165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xmlns="" id="{00F1898F-4587-47D9-8C96-F64A997D8E37}"/>
                </a:ext>
              </a:extLst>
            </p:cNvPr>
            <p:cNvSpPr/>
            <p:nvPr/>
          </p:nvSpPr>
          <p:spPr>
            <a:xfrm>
              <a:off x="0" y="1343867"/>
              <a:ext cx="1441349" cy="124563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xmlns="" id="{6D07CC30-FD0C-437F-8B5C-6515D4A0FAE8}"/>
                </a:ext>
              </a:extLst>
            </p:cNvPr>
            <p:cNvSpPr/>
            <p:nvPr/>
          </p:nvSpPr>
          <p:spPr>
            <a:xfrm>
              <a:off x="2213304" y="1987809"/>
              <a:ext cx="9978697" cy="8882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9" name="矩形 11">
              <a:extLst>
                <a:ext uri="{FF2B5EF4-FFF2-40B4-BE49-F238E27FC236}">
                  <a16:creationId xmlns:a16="http://schemas.microsoft.com/office/drawing/2014/main" xmlns="" id="{78DD5AF0-1AC0-4E0A-BB73-8D255C17B8CA}"/>
                </a:ext>
              </a:extLst>
            </p:cNvPr>
            <p:cNvSpPr/>
            <p:nvPr/>
          </p:nvSpPr>
          <p:spPr>
            <a:xfrm>
              <a:off x="1436362" y="1343869"/>
              <a:ext cx="779916" cy="1530257"/>
            </a:xfrm>
            <a:custGeom>
              <a:avLst/>
              <a:gdLst>
                <a:gd name="connsiteX0" fmla="*/ 0 w 1826176"/>
                <a:gd name="connsiteY0" fmla="*/ 0 h 934227"/>
                <a:gd name="connsiteX1" fmla="*/ 1826176 w 1826176"/>
                <a:gd name="connsiteY1" fmla="*/ 0 h 934227"/>
                <a:gd name="connsiteX2" fmla="*/ 1826176 w 1826176"/>
                <a:gd name="connsiteY2" fmla="*/ 934227 h 934227"/>
                <a:gd name="connsiteX3" fmla="*/ 0 w 1826176"/>
                <a:gd name="connsiteY3" fmla="*/ 934227 h 934227"/>
                <a:gd name="connsiteX4" fmla="*/ 0 w 1826176"/>
                <a:gd name="connsiteY4" fmla="*/ 0 h 934227"/>
                <a:gd name="connsiteX0-1" fmla="*/ 0 w 1826176"/>
                <a:gd name="connsiteY0-2" fmla="*/ 0 h 1133668"/>
                <a:gd name="connsiteX1-3" fmla="*/ 1826176 w 1826176"/>
                <a:gd name="connsiteY1-4" fmla="*/ 0 h 1133668"/>
                <a:gd name="connsiteX2-5" fmla="*/ 556249 w 1826176"/>
                <a:gd name="connsiteY2-6" fmla="*/ 1133668 h 1133668"/>
                <a:gd name="connsiteX3-7" fmla="*/ 0 w 1826176"/>
                <a:gd name="connsiteY3-8" fmla="*/ 934227 h 1133668"/>
                <a:gd name="connsiteX4-9" fmla="*/ 0 w 1826176"/>
                <a:gd name="connsiteY4-10" fmla="*/ 0 h 1133668"/>
                <a:gd name="connsiteX0-11" fmla="*/ 0 w 556249"/>
                <a:gd name="connsiteY0-12" fmla="*/ 0 h 1133668"/>
                <a:gd name="connsiteX1-13" fmla="*/ 524763 w 556249"/>
                <a:gd name="connsiteY1-14" fmla="*/ 461865 h 1133668"/>
                <a:gd name="connsiteX2-15" fmla="*/ 556249 w 556249"/>
                <a:gd name="connsiteY2-16" fmla="*/ 1133668 h 1133668"/>
                <a:gd name="connsiteX3-17" fmla="*/ 0 w 556249"/>
                <a:gd name="connsiteY3-18" fmla="*/ 934227 h 1133668"/>
                <a:gd name="connsiteX4-19" fmla="*/ 0 w 556249"/>
                <a:gd name="connsiteY4-20" fmla="*/ 0 h 1133668"/>
                <a:gd name="connsiteX0-21" fmla="*/ 0 w 598230"/>
                <a:gd name="connsiteY0-22" fmla="*/ 0 h 1133668"/>
                <a:gd name="connsiteX1-23" fmla="*/ 598230 w 598230"/>
                <a:gd name="connsiteY1-24" fmla="*/ 493356 h 1133668"/>
                <a:gd name="connsiteX2-25" fmla="*/ 556249 w 598230"/>
                <a:gd name="connsiteY2-26" fmla="*/ 1133668 h 1133668"/>
                <a:gd name="connsiteX3-27" fmla="*/ 0 w 598230"/>
                <a:gd name="connsiteY3-28" fmla="*/ 934227 h 1133668"/>
                <a:gd name="connsiteX4-29" fmla="*/ 0 w 598230"/>
                <a:gd name="connsiteY4-30" fmla="*/ 0 h 1133668"/>
                <a:gd name="connsiteX0-31" fmla="*/ 0 w 608726"/>
                <a:gd name="connsiteY0-32" fmla="*/ 0 h 1154661"/>
                <a:gd name="connsiteX1-33" fmla="*/ 598230 w 608726"/>
                <a:gd name="connsiteY1-34" fmla="*/ 493356 h 1154661"/>
                <a:gd name="connsiteX2-35" fmla="*/ 608726 w 608726"/>
                <a:gd name="connsiteY2-36" fmla="*/ 1154661 h 1154661"/>
                <a:gd name="connsiteX3-37" fmla="*/ 0 w 608726"/>
                <a:gd name="connsiteY3-38" fmla="*/ 934227 h 1154661"/>
                <a:gd name="connsiteX4-39" fmla="*/ 0 w 608726"/>
                <a:gd name="connsiteY4-40" fmla="*/ 0 h 1154661"/>
                <a:gd name="connsiteX0-41" fmla="*/ 0 w 598230"/>
                <a:gd name="connsiteY0-42" fmla="*/ 0 h 1144165"/>
                <a:gd name="connsiteX1-43" fmla="*/ 598230 w 598230"/>
                <a:gd name="connsiteY1-44" fmla="*/ 493356 h 1144165"/>
                <a:gd name="connsiteX2-45" fmla="*/ 577240 w 598230"/>
                <a:gd name="connsiteY2-46" fmla="*/ 1144165 h 1144165"/>
                <a:gd name="connsiteX3-47" fmla="*/ 0 w 598230"/>
                <a:gd name="connsiteY3-48" fmla="*/ 934227 h 1144165"/>
                <a:gd name="connsiteX4-49" fmla="*/ 0 w 598230"/>
                <a:gd name="connsiteY4-50" fmla="*/ 0 h 1144165"/>
                <a:gd name="connsiteX0-51" fmla="*/ 0 w 577240"/>
                <a:gd name="connsiteY0-52" fmla="*/ 0 h 1144165"/>
                <a:gd name="connsiteX1-53" fmla="*/ 559424 w 577240"/>
                <a:gd name="connsiteY1-54" fmla="*/ 493356 h 1144165"/>
                <a:gd name="connsiteX2-55" fmla="*/ 577240 w 577240"/>
                <a:gd name="connsiteY2-56" fmla="*/ 1144165 h 1144165"/>
                <a:gd name="connsiteX3-57" fmla="*/ 0 w 577240"/>
                <a:gd name="connsiteY3-58" fmla="*/ 934227 h 1144165"/>
                <a:gd name="connsiteX4-59" fmla="*/ 0 w 577240"/>
                <a:gd name="connsiteY4-60" fmla="*/ 0 h 1144165"/>
                <a:gd name="connsiteX0-61" fmla="*/ 0 w 584118"/>
                <a:gd name="connsiteY0-62" fmla="*/ 0 h 1144165"/>
                <a:gd name="connsiteX1-63" fmla="*/ 584118 w 584118"/>
                <a:gd name="connsiteY1-64" fmla="*/ 486300 h 1144165"/>
                <a:gd name="connsiteX2-65" fmla="*/ 577240 w 584118"/>
                <a:gd name="connsiteY2-66" fmla="*/ 1144165 h 1144165"/>
                <a:gd name="connsiteX3-67" fmla="*/ 0 w 584118"/>
                <a:gd name="connsiteY3-68" fmla="*/ 934227 h 1144165"/>
                <a:gd name="connsiteX4-69" fmla="*/ 0 w 584118"/>
                <a:gd name="connsiteY4-70" fmla="*/ 0 h 1144165"/>
                <a:gd name="connsiteX0-71" fmla="*/ 0 w 584937"/>
                <a:gd name="connsiteY0-72" fmla="*/ 0 h 1147693"/>
                <a:gd name="connsiteX1-73" fmla="*/ 584118 w 584937"/>
                <a:gd name="connsiteY1-74" fmla="*/ 486300 h 1147693"/>
                <a:gd name="connsiteX2-75" fmla="*/ 584295 w 584937"/>
                <a:gd name="connsiteY2-76" fmla="*/ 1147693 h 1147693"/>
                <a:gd name="connsiteX3-77" fmla="*/ 0 w 584937"/>
                <a:gd name="connsiteY3-78" fmla="*/ 934227 h 1147693"/>
                <a:gd name="connsiteX4-79" fmla="*/ 0 w 584937"/>
                <a:gd name="connsiteY4-80" fmla="*/ 0 h 1147693"/>
              </a:gdLst>
              <a:ahLst/>
              <a:cxnLst>
                <a:cxn ang="0">
                  <a:pos x="connsiteX0-71" y="connsiteY0-72"/>
                </a:cxn>
                <a:cxn ang="0">
                  <a:pos x="connsiteX1-73" y="connsiteY1-74"/>
                </a:cxn>
                <a:cxn ang="0">
                  <a:pos x="connsiteX2-75" y="connsiteY2-76"/>
                </a:cxn>
                <a:cxn ang="0">
                  <a:pos x="connsiteX3-77" y="connsiteY3-78"/>
                </a:cxn>
                <a:cxn ang="0">
                  <a:pos x="connsiteX4-79" y="connsiteY4-80"/>
                </a:cxn>
              </a:cxnLst>
              <a:rect l="l" t="t" r="r" b="b"/>
              <a:pathLst>
                <a:path w="584937" h="1147693">
                  <a:moveTo>
                    <a:pt x="0" y="0"/>
                  </a:moveTo>
                  <a:lnTo>
                    <a:pt x="584118" y="486300"/>
                  </a:lnTo>
                  <a:cubicBezTo>
                    <a:pt x="581825" y="705588"/>
                    <a:pt x="586588" y="928405"/>
                    <a:pt x="584295" y="1147693"/>
                  </a:cubicBezTo>
                  <a:lnTo>
                    <a:pt x="0" y="934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xmlns="" id="{A9AB4BE9-9E1D-4439-BB46-D21BC22EBA28}"/>
                </a:ext>
              </a:extLst>
            </p:cNvPr>
            <p:cNvSpPr txBox="1"/>
            <p:nvPr/>
          </p:nvSpPr>
          <p:spPr>
            <a:xfrm>
              <a:off x="203363" y="1515885"/>
              <a:ext cx="950901" cy="913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5335" b="1" dirty="0">
                  <a:solidFill>
                    <a:srgbClr val="FFFFFF"/>
                  </a:solidFill>
                </a:rPr>
                <a:t>01</a:t>
              </a:r>
              <a:endParaRPr kumimoji="1" lang="zh-CN" altLang="en-US" sz="5335" b="1" dirty="0">
                <a:solidFill>
                  <a:srgbClr val="FFFFFF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xmlns="" id="{8C8E7317-9FEB-495C-83C6-D22019B65ECA}"/>
                </a:ext>
              </a:extLst>
            </p:cNvPr>
            <p:cNvSpPr/>
            <p:nvPr/>
          </p:nvSpPr>
          <p:spPr>
            <a:xfrm>
              <a:off x="2719518" y="2145688"/>
              <a:ext cx="8937223" cy="499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b="1" dirty="0">
                  <a:solidFill>
                    <a:srgbClr val="FFFFFF"/>
                  </a:solidFill>
                  <a:latin typeface="微软雅黑" pitchFamily="34" charset="-122"/>
                </a:rPr>
                <a:t>JS</a:t>
              </a:r>
              <a:r>
                <a:rPr lang="zh-CN" altLang="en-US" sz="2400" b="1" dirty="0">
                  <a:solidFill>
                    <a:srgbClr val="FFFFFF"/>
                  </a:solidFill>
                  <a:latin typeface="微软雅黑" pitchFamily="34" charset="-122"/>
                </a:rPr>
                <a:t>异步刷新动态加载信息抓取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6AF77FC4-46EB-4782-8C09-443DE2D2A3B8}"/>
              </a:ext>
            </a:extLst>
          </p:cNvPr>
          <p:cNvGrpSpPr/>
          <p:nvPr/>
        </p:nvGrpSpPr>
        <p:grpSpPr>
          <a:xfrm>
            <a:off x="-4964" y="3308706"/>
            <a:ext cx="10620672" cy="1979001"/>
            <a:chOff x="0" y="2757455"/>
            <a:chExt cx="12192001" cy="1880693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xmlns="" id="{C2A24BDF-9B7F-408A-AFE5-FF15FA792570}"/>
                </a:ext>
              </a:extLst>
            </p:cNvPr>
            <p:cNvSpPr/>
            <p:nvPr/>
          </p:nvSpPr>
          <p:spPr>
            <a:xfrm>
              <a:off x="0" y="2757455"/>
              <a:ext cx="1441349" cy="1245636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xmlns="" id="{6A2575B3-17B1-4A19-B1A1-2D86D9C53719}"/>
                </a:ext>
              </a:extLst>
            </p:cNvPr>
            <p:cNvSpPr/>
            <p:nvPr/>
          </p:nvSpPr>
          <p:spPr>
            <a:xfrm>
              <a:off x="2213304" y="3016639"/>
              <a:ext cx="9978697" cy="888223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xmlns="" id="{53909F98-8807-4F60-A55B-1571D26BDAD1}"/>
                </a:ext>
              </a:extLst>
            </p:cNvPr>
            <p:cNvSpPr/>
            <p:nvPr/>
          </p:nvSpPr>
          <p:spPr>
            <a:xfrm>
              <a:off x="1436361" y="2757455"/>
              <a:ext cx="784905" cy="1245636"/>
            </a:xfrm>
            <a:custGeom>
              <a:avLst/>
              <a:gdLst>
                <a:gd name="connsiteX0" fmla="*/ 0 w 1826176"/>
                <a:gd name="connsiteY0" fmla="*/ 0 h 934227"/>
                <a:gd name="connsiteX1" fmla="*/ 1826176 w 1826176"/>
                <a:gd name="connsiteY1" fmla="*/ 0 h 934227"/>
                <a:gd name="connsiteX2" fmla="*/ 1826176 w 1826176"/>
                <a:gd name="connsiteY2" fmla="*/ 934227 h 934227"/>
                <a:gd name="connsiteX3" fmla="*/ 0 w 1826176"/>
                <a:gd name="connsiteY3" fmla="*/ 934227 h 934227"/>
                <a:gd name="connsiteX4" fmla="*/ 0 w 1826176"/>
                <a:gd name="connsiteY4" fmla="*/ 0 h 934227"/>
                <a:gd name="connsiteX0-1" fmla="*/ 0 w 1826176"/>
                <a:gd name="connsiteY0-2" fmla="*/ 0 h 934227"/>
                <a:gd name="connsiteX1-3" fmla="*/ 546455 w 1826176"/>
                <a:gd name="connsiteY1-4" fmla="*/ 230621 h 934227"/>
                <a:gd name="connsiteX2-5" fmla="*/ 1826176 w 1826176"/>
                <a:gd name="connsiteY2-6" fmla="*/ 934227 h 934227"/>
                <a:gd name="connsiteX3-7" fmla="*/ 0 w 1826176"/>
                <a:gd name="connsiteY3-8" fmla="*/ 934227 h 934227"/>
                <a:gd name="connsiteX4-9" fmla="*/ 0 w 1826176"/>
                <a:gd name="connsiteY4-10" fmla="*/ 0 h 934227"/>
                <a:gd name="connsiteX0-11" fmla="*/ 0 w 546455"/>
                <a:gd name="connsiteY0-12" fmla="*/ 0 h 934227"/>
                <a:gd name="connsiteX1-13" fmla="*/ 546455 w 546455"/>
                <a:gd name="connsiteY1-14" fmla="*/ 230621 h 934227"/>
                <a:gd name="connsiteX2-15" fmla="*/ 367813 w 546455"/>
                <a:gd name="connsiteY2-16" fmla="*/ 716599 h 934227"/>
                <a:gd name="connsiteX3-17" fmla="*/ 0 w 546455"/>
                <a:gd name="connsiteY3-18" fmla="*/ 934227 h 934227"/>
                <a:gd name="connsiteX4-19" fmla="*/ 0 w 546455"/>
                <a:gd name="connsiteY4-20" fmla="*/ 0 h 934227"/>
                <a:gd name="connsiteX0-21" fmla="*/ 0 w 585431"/>
                <a:gd name="connsiteY0-22" fmla="*/ 0 h 934227"/>
                <a:gd name="connsiteX1-23" fmla="*/ 546455 w 585431"/>
                <a:gd name="connsiteY1-24" fmla="*/ 230621 h 934227"/>
                <a:gd name="connsiteX2-25" fmla="*/ 585431 w 585431"/>
                <a:gd name="connsiteY2-26" fmla="*/ 856271 h 934227"/>
                <a:gd name="connsiteX3-27" fmla="*/ 0 w 585431"/>
                <a:gd name="connsiteY3-28" fmla="*/ 934227 h 934227"/>
                <a:gd name="connsiteX4-29" fmla="*/ 0 w 585431"/>
                <a:gd name="connsiteY4-30" fmla="*/ 0 h 934227"/>
                <a:gd name="connsiteX0-31" fmla="*/ 0 w 585431"/>
                <a:gd name="connsiteY0-32" fmla="*/ 0 h 934227"/>
                <a:gd name="connsiteX1-33" fmla="*/ 585431 w 585431"/>
                <a:gd name="connsiteY1-34" fmla="*/ 204636 h 934227"/>
                <a:gd name="connsiteX2-35" fmla="*/ 585431 w 585431"/>
                <a:gd name="connsiteY2-36" fmla="*/ 856271 h 934227"/>
                <a:gd name="connsiteX3-37" fmla="*/ 0 w 585431"/>
                <a:gd name="connsiteY3-38" fmla="*/ 934227 h 934227"/>
                <a:gd name="connsiteX4-39" fmla="*/ 0 w 585431"/>
                <a:gd name="connsiteY4-40" fmla="*/ 0 h 934227"/>
                <a:gd name="connsiteX0-41" fmla="*/ 0 w 588679"/>
                <a:gd name="connsiteY0-42" fmla="*/ 0 h 934227"/>
                <a:gd name="connsiteX1-43" fmla="*/ 588679 w 588679"/>
                <a:gd name="connsiteY1-44" fmla="*/ 194891 h 934227"/>
                <a:gd name="connsiteX2-45" fmla="*/ 585431 w 588679"/>
                <a:gd name="connsiteY2-46" fmla="*/ 856271 h 934227"/>
                <a:gd name="connsiteX3-47" fmla="*/ 0 w 588679"/>
                <a:gd name="connsiteY3-48" fmla="*/ 934227 h 934227"/>
                <a:gd name="connsiteX4-49" fmla="*/ 0 w 588679"/>
                <a:gd name="connsiteY4-50" fmla="*/ 0 h 934227"/>
              </a:gdLst>
              <a:ahLst/>
              <a:cxnLst>
                <a:cxn ang="0">
                  <a:pos x="connsiteX0-41" y="connsiteY0-42"/>
                </a:cxn>
                <a:cxn ang="0">
                  <a:pos x="connsiteX1-43" y="connsiteY1-44"/>
                </a:cxn>
                <a:cxn ang="0">
                  <a:pos x="connsiteX2-45" y="connsiteY2-46"/>
                </a:cxn>
                <a:cxn ang="0">
                  <a:pos x="connsiteX3-47" y="connsiteY3-48"/>
                </a:cxn>
                <a:cxn ang="0">
                  <a:pos x="connsiteX4-49" y="connsiteY4-50"/>
                </a:cxn>
              </a:cxnLst>
              <a:rect l="l" t="t" r="r" b="b"/>
              <a:pathLst>
                <a:path w="588679" h="934227">
                  <a:moveTo>
                    <a:pt x="0" y="0"/>
                  </a:moveTo>
                  <a:lnTo>
                    <a:pt x="588679" y="194891"/>
                  </a:lnTo>
                  <a:cubicBezTo>
                    <a:pt x="587596" y="415351"/>
                    <a:pt x="586514" y="635811"/>
                    <a:pt x="585431" y="856271"/>
                  </a:cubicBezTo>
                  <a:lnTo>
                    <a:pt x="0" y="934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xmlns="" id="{1679037D-E737-4D9D-A56F-64472B9804F8}"/>
                </a:ext>
              </a:extLst>
            </p:cNvPr>
            <p:cNvSpPr txBox="1"/>
            <p:nvPr/>
          </p:nvSpPr>
          <p:spPr>
            <a:xfrm>
              <a:off x="203363" y="2932015"/>
              <a:ext cx="950901" cy="913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5335" b="1" dirty="0">
                  <a:solidFill>
                    <a:srgbClr val="FFFFFF"/>
                  </a:solidFill>
                </a:rPr>
                <a:t>02</a:t>
              </a:r>
              <a:endParaRPr kumimoji="1" lang="zh-CN" altLang="en-US" sz="5335" b="1" dirty="0">
                <a:solidFill>
                  <a:srgbClr val="FFFFFF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xmlns="" id="{06A20C59-AFC4-4A69-BD27-5432912C69D5}"/>
                </a:ext>
              </a:extLst>
            </p:cNvPr>
            <p:cNvSpPr/>
            <p:nvPr/>
          </p:nvSpPr>
          <p:spPr>
            <a:xfrm>
              <a:off x="2719518" y="3132596"/>
              <a:ext cx="8937223" cy="499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b="1" dirty="0">
                  <a:solidFill>
                    <a:srgbClr val="FFFFFF"/>
                  </a:solidFill>
                  <a:latin typeface="微软雅黑" pitchFamily="34" charset="-122"/>
                </a:rPr>
                <a:t>365GCD</a:t>
              </a:r>
              <a:r>
                <a:rPr lang="zh-CN" altLang="en-US" sz="2400" b="1" dirty="0">
                  <a:solidFill>
                    <a:srgbClr val="FFFFFF"/>
                  </a:solidFill>
                  <a:latin typeface="微软雅黑" pitchFamily="34" charset="-122"/>
                </a:rPr>
                <a:t>云盾反爬虫绕过</a:t>
              </a: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xmlns="" id="{60EA332E-5C48-47CE-97C4-0C4EB40B7C33}"/>
                </a:ext>
              </a:extLst>
            </p:cNvPr>
            <p:cNvSpPr/>
            <p:nvPr/>
          </p:nvSpPr>
          <p:spPr>
            <a:xfrm>
              <a:off x="2719518" y="4138603"/>
              <a:ext cx="8937223" cy="499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b="1" dirty="0" smtClean="0">
                  <a:solidFill>
                    <a:srgbClr val="FFFFFF"/>
                  </a:solidFill>
                  <a:latin typeface="微软雅黑" pitchFamily="34" charset="-122"/>
                </a:rPr>
                <a:t>Selenium</a:t>
              </a:r>
              <a:r>
                <a:rPr lang="zh-CN" altLang="en-US" sz="2400" b="1" dirty="0" smtClean="0">
                  <a:solidFill>
                    <a:srgbClr val="FFFFFF"/>
                  </a:solidFill>
                  <a:latin typeface="微软雅黑" pitchFamily="34" charset="-122"/>
                </a:rPr>
                <a:t>浏览器自动化框架</a:t>
              </a:r>
              <a:endParaRPr lang="en-US" altLang="zh-CN" sz="2400" b="1" dirty="0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49833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11188" y="1700213"/>
            <a:ext cx="4984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zh-CN" altLang="en-US" sz="1800">
                <a:solidFill>
                  <a:schemeClr val="tx2"/>
                </a:solidFill>
                <a:latin typeface="Arial" charset="0"/>
              </a:rPr>
              <a:t>（工作量、完成情况、完成时间、创新及改进）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611188" y="2276475"/>
            <a:ext cx="7993062" cy="2720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74638" indent="-274638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r>
              <a:rPr lang="zh-CN" altLang="en-US">
                <a:latin typeface="宋体" charset="-122"/>
              </a:rPr>
              <a:t>参加**项目组，承担***工作，完成</a:t>
            </a:r>
            <a:r>
              <a:rPr lang="en-US" altLang="zh-CN">
                <a:latin typeface="宋体" charset="-122"/>
              </a:rPr>
              <a:t>……</a:t>
            </a:r>
            <a:r>
              <a:rPr lang="zh-CN" altLang="en-US">
                <a:latin typeface="宋体" charset="-122"/>
              </a:rPr>
              <a:t>；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SzPct val="80000"/>
              <a:buFont typeface="Wingdings" pitchFamily="2" charset="2"/>
              <a:buChar char="p"/>
            </a:pPr>
            <a:r>
              <a:rPr lang="zh-CN" altLang="en-US">
                <a:latin typeface="宋体" charset="-122"/>
              </a:rPr>
              <a:t>**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SzPct val="80000"/>
              <a:buFont typeface="Wingdings" pitchFamily="2" charset="2"/>
              <a:buChar char="p"/>
            </a:pPr>
            <a:r>
              <a:rPr lang="zh-CN" altLang="en-US">
                <a:latin typeface="宋体" charset="-122"/>
              </a:rPr>
              <a:t>**</a:t>
            </a:r>
          </a:p>
          <a:p>
            <a:pPr lvl="2">
              <a:lnSpc>
                <a:spcPct val="120000"/>
              </a:lnSpc>
              <a:buClr>
                <a:srgbClr val="FF0000"/>
              </a:buClr>
              <a:buSzPct val="80000"/>
              <a:buFontTx/>
              <a:buChar char="•"/>
            </a:pPr>
            <a:r>
              <a:rPr lang="zh-CN" altLang="en-US">
                <a:latin typeface="宋体" charset="-122"/>
              </a:rPr>
              <a:t>**</a:t>
            </a:r>
          </a:p>
          <a:p>
            <a:pPr lvl="2">
              <a:lnSpc>
                <a:spcPct val="120000"/>
              </a:lnSpc>
              <a:buClr>
                <a:srgbClr val="FF0000"/>
              </a:buClr>
              <a:buSzPct val="80000"/>
              <a:buFontTx/>
              <a:buChar char="•"/>
            </a:pPr>
            <a:r>
              <a:rPr lang="zh-CN" altLang="en-US">
                <a:latin typeface="宋体" charset="-122"/>
              </a:rPr>
              <a:t>**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endParaRPr lang="en-US" altLang="zh-CN">
              <a:latin typeface="宋体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BEF4FE6-F2B9-4CD3-8838-801E1B90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0" y="306022"/>
            <a:ext cx="8516850" cy="8596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/>
          <p:cNvSpPr>
            <a:spLocks noGrp="1" noChangeArrowheads="1"/>
          </p:cNvSpPr>
          <p:nvPr>
            <p:ph type="title"/>
          </p:nvPr>
        </p:nvSpPr>
        <p:spPr>
          <a:xfrm>
            <a:off x="395288" y="328613"/>
            <a:ext cx="8129587" cy="973137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工作任务及完成情况（二）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11188" y="1700213"/>
            <a:ext cx="4984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zh-CN" altLang="en-US" sz="1800">
                <a:solidFill>
                  <a:schemeClr val="tx2"/>
                </a:solidFill>
                <a:latin typeface="Arial" charset="0"/>
              </a:rPr>
              <a:t>（工作量、完成情况、完成时间、创新及改进）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611188" y="2276475"/>
            <a:ext cx="7993062" cy="2720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74638" indent="-274638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r>
              <a:rPr lang="zh-CN" altLang="en-US">
                <a:latin typeface="宋体" charset="-122"/>
              </a:rPr>
              <a:t>参加**项目组，承担***工作，完成</a:t>
            </a:r>
            <a:r>
              <a:rPr lang="en-US" altLang="zh-CN">
                <a:latin typeface="宋体" charset="-122"/>
              </a:rPr>
              <a:t>……</a:t>
            </a:r>
            <a:r>
              <a:rPr lang="zh-CN" altLang="en-US">
                <a:latin typeface="宋体" charset="-122"/>
              </a:rPr>
              <a:t>；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SzPct val="80000"/>
              <a:buFont typeface="Wingdings" pitchFamily="2" charset="2"/>
              <a:buChar char="p"/>
            </a:pPr>
            <a:r>
              <a:rPr lang="zh-CN" altLang="en-US">
                <a:latin typeface="宋体" charset="-122"/>
              </a:rPr>
              <a:t>**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SzPct val="80000"/>
              <a:buFont typeface="Wingdings" pitchFamily="2" charset="2"/>
              <a:buChar char="p"/>
            </a:pPr>
            <a:r>
              <a:rPr lang="zh-CN" altLang="en-US">
                <a:latin typeface="宋体" charset="-122"/>
              </a:rPr>
              <a:t>**</a:t>
            </a:r>
          </a:p>
          <a:p>
            <a:pPr lvl="2">
              <a:lnSpc>
                <a:spcPct val="120000"/>
              </a:lnSpc>
              <a:buClr>
                <a:srgbClr val="FF0000"/>
              </a:buClr>
              <a:buSzPct val="80000"/>
              <a:buFontTx/>
              <a:buChar char="•"/>
            </a:pPr>
            <a:r>
              <a:rPr lang="zh-CN" altLang="en-US">
                <a:latin typeface="宋体" charset="-122"/>
              </a:rPr>
              <a:t>**</a:t>
            </a:r>
          </a:p>
          <a:p>
            <a:pPr lvl="2">
              <a:lnSpc>
                <a:spcPct val="120000"/>
              </a:lnSpc>
              <a:buClr>
                <a:srgbClr val="FF0000"/>
              </a:buClr>
              <a:buSzPct val="80000"/>
              <a:buFontTx/>
              <a:buChar char="•"/>
            </a:pPr>
            <a:r>
              <a:rPr lang="zh-CN" altLang="en-US">
                <a:latin typeface="宋体" charset="-122"/>
              </a:rPr>
              <a:t>**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endParaRPr lang="en-US" altLang="zh-CN">
              <a:latin typeface="宋体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32857" y="1801631"/>
            <a:ext cx="5878286" cy="32778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350" b="1" dirty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itchFamily="34" charset="-122"/>
                <a:ea typeface="微软雅黑" pitchFamily="34" charset="-122"/>
              </a:rPr>
              <a:t>PART</a:t>
            </a:r>
          </a:p>
          <a:p>
            <a:pPr algn="ctr"/>
            <a:r>
              <a:rPr lang="en-US" altLang="zh-CN" sz="10350" b="1" dirty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itchFamily="34" charset="-122"/>
                <a:ea typeface="微软雅黑" pitchFamily="34" charset="-122"/>
              </a:rPr>
              <a:t>ONE</a:t>
            </a:r>
          </a:p>
        </p:txBody>
      </p:sp>
      <p:sp>
        <p:nvSpPr>
          <p:cNvPr id="50" name="矩形 49"/>
          <p:cNvSpPr/>
          <p:nvPr/>
        </p:nvSpPr>
        <p:spPr>
          <a:xfrm>
            <a:off x="0" y="887730"/>
            <a:ext cx="24122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矩形 50"/>
          <p:cNvSpPr/>
          <p:nvPr/>
        </p:nvSpPr>
        <p:spPr>
          <a:xfrm>
            <a:off x="6731794" y="857250"/>
            <a:ext cx="24122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" name="组合 2"/>
          <p:cNvGrpSpPr/>
          <p:nvPr/>
        </p:nvGrpSpPr>
        <p:grpSpPr>
          <a:xfrm>
            <a:off x="3665662" y="2458354"/>
            <a:ext cx="1812677" cy="2585322"/>
            <a:chOff x="4887549" y="1038840"/>
            <a:chExt cx="2416902" cy="3447096"/>
          </a:xfrm>
        </p:grpSpPr>
        <p:sp>
          <p:nvSpPr>
            <p:cNvPr id="47" name="文本框 46"/>
            <p:cNvSpPr txBox="1"/>
            <p:nvPr/>
          </p:nvSpPr>
          <p:spPr>
            <a:xfrm>
              <a:off x="4887549" y="1038840"/>
              <a:ext cx="2416902" cy="3447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个人信息介绍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902" cy="327560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xmlns="" val="78247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bldLvl="0" animBg="1"/>
      <p:bldP spid="5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359650" y="6092825"/>
            <a:ext cx="1784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800">
                <a:solidFill>
                  <a:schemeClr val="accent2"/>
                </a:solidFill>
              </a:rPr>
              <a:t>责任人：杨洪刚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title"/>
          </p:nvPr>
        </p:nvSpPr>
        <p:spPr>
          <a:xfrm>
            <a:off x="395288" y="328613"/>
            <a:ext cx="8129587" cy="973137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学习工作中的收获和建议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39750" y="1557338"/>
            <a:ext cx="7993063" cy="4035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74638" indent="-274638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r>
              <a:rPr lang="zh-CN" altLang="en-US" b="1">
                <a:latin typeface="宋体" charset="-122"/>
              </a:rPr>
              <a:t>收获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SzPct val="80000"/>
              <a:buFont typeface="Wingdings" pitchFamily="2" charset="2"/>
              <a:buChar char="p"/>
            </a:pPr>
            <a:r>
              <a:rPr lang="zh-CN" altLang="en-US">
                <a:latin typeface="宋体" charset="-122"/>
              </a:rPr>
              <a:t>**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SzPct val="80000"/>
              <a:buFont typeface="Wingdings" pitchFamily="2" charset="2"/>
              <a:buChar char="p"/>
            </a:pPr>
            <a:r>
              <a:rPr lang="zh-CN" altLang="en-US">
                <a:latin typeface="宋体" charset="-122"/>
              </a:rPr>
              <a:t>**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SzPct val="80000"/>
              <a:buFont typeface="Wingdings" pitchFamily="2" charset="2"/>
              <a:buChar char="p"/>
            </a:pPr>
            <a:r>
              <a:rPr lang="zh-CN" altLang="en-US">
                <a:latin typeface="宋体" charset="-122"/>
              </a:rPr>
              <a:t>**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SzPct val="80000"/>
              <a:buFont typeface="Wingdings" pitchFamily="2" charset="2"/>
              <a:buChar char="p"/>
            </a:pPr>
            <a:endParaRPr lang="zh-CN" altLang="en-US">
              <a:latin typeface="宋体" charset="-122"/>
            </a:endParaRPr>
          </a:p>
          <a:p>
            <a:pPr marL="274638" indent="-274638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r>
              <a:rPr lang="zh-CN" altLang="en-US" b="1">
                <a:latin typeface="宋体" charset="-122"/>
              </a:rPr>
              <a:t>建议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SzPct val="80000"/>
              <a:buFont typeface="Wingdings" pitchFamily="2" charset="2"/>
              <a:buChar char="p"/>
            </a:pPr>
            <a:r>
              <a:rPr lang="zh-CN" altLang="en-US">
                <a:latin typeface="宋体" charset="-122"/>
              </a:rPr>
              <a:t>**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SzPct val="80000"/>
              <a:buFont typeface="Wingdings" pitchFamily="2" charset="2"/>
              <a:buChar char="p"/>
            </a:pPr>
            <a:r>
              <a:rPr lang="zh-CN" altLang="en-US">
                <a:latin typeface="宋体" charset="-122"/>
              </a:rPr>
              <a:t>**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endParaRPr lang="en-US" altLang="zh-CN">
              <a:latin typeface="宋体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32857" y="1801631"/>
            <a:ext cx="5878286" cy="32778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0350" dirty="0"/>
              <a:t>PART</a:t>
            </a:r>
          </a:p>
          <a:p>
            <a:r>
              <a:rPr lang="en-US" altLang="zh-CN" sz="10350" dirty="0"/>
              <a:t>five</a:t>
            </a:r>
          </a:p>
        </p:txBody>
      </p:sp>
      <p:sp>
        <p:nvSpPr>
          <p:cNvPr id="50" name="矩形 49"/>
          <p:cNvSpPr/>
          <p:nvPr/>
        </p:nvSpPr>
        <p:spPr>
          <a:xfrm>
            <a:off x="0" y="857250"/>
            <a:ext cx="24122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矩形 50"/>
          <p:cNvSpPr/>
          <p:nvPr/>
        </p:nvSpPr>
        <p:spPr>
          <a:xfrm>
            <a:off x="6731794" y="857250"/>
            <a:ext cx="24122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" name="组合 2"/>
          <p:cNvGrpSpPr/>
          <p:nvPr/>
        </p:nvGrpSpPr>
        <p:grpSpPr>
          <a:xfrm>
            <a:off x="3665662" y="2522662"/>
            <a:ext cx="1812677" cy="1812677"/>
            <a:chOff x="4887549" y="1124584"/>
            <a:chExt cx="2416902" cy="2416902"/>
          </a:xfrm>
        </p:grpSpPr>
        <p:sp>
          <p:nvSpPr>
            <p:cNvPr id="47" name="文本框 46"/>
            <p:cNvSpPr txBox="1"/>
            <p:nvPr/>
          </p:nvSpPr>
          <p:spPr>
            <a:xfrm>
              <a:off x="4887549" y="1178873"/>
              <a:ext cx="2416902" cy="23391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1"/>
                  </a:solidFill>
                  <a:latin typeface="微软雅黑" pitchFamily="34" charset="-122"/>
                </a:rPr>
                <a:t>工作体会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xmlns="" val="282451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animBg="1"/>
      <p:bldP spid="5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62950" cy="609600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一、个人信息介绍</a:t>
            </a:r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>
          <a:xfrm>
            <a:off x="618112" y="2780928"/>
            <a:ext cx="3683000" cy="4525963"/>
          </a:xfrm>
          <a:prstGeom prst="rect">
            <a:avLst/>
          </a:prstGeom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工号：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04326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入职时间：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9-13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部门：测试中心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项目组：系统组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思想导师：赵晖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直接主管：赵晖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823590" y="2780928"/>
            <a:ext cx="4038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200000"/>
              </a:lnSpc>
              <a:buClr>
                <a:srgbClr val="FF3300"/>
              </a:buClr>
              <a:buFont typeface="Wingdings" pitchFamily="2" charset="2"/>
              <a:buChar char="n"/>
            </a:pPr>
            <a:r>
              <a:rPr kumimoji="0" lang="zh-CN" altLang="en-US" sz="1400" dirty="0">
                <a:latin typeface="微软雅黑" pitchFamily="34" charset="-122"/>
                <a:ea typeface="微软雅黑" pitchFamily="34" charset="-122"/>
              </a:rPr>
              <a:t>最高学历：本科</a:t>
            </a:r>
          </a:p>
          <a:p>
            <a:pPr marL="342900" indent="-342900">
              <a:lnSpc>
                <a:spcPct val="200000"/>
              </a:lnSpc>
              <a:buClr>
                <a:srgbClr val="FF3300"/>
              </a:buClr>
              <a:buFont typeface="Wingdings" pitchFamily="2" charset="2"/>
              <a:buChar char="n"/>
            </a:pPr>
            <a:r>
              <a:rPr kumimoji="0" lang="zh-CN" altLang="en-US" sz="1400" dirty="0">
                <a:latin typeface="微软雅黑" pitchFamily="34" charset="-122"/>
                <a:ea typeface="微软雅黑" pitchFamily="34" charset="-122"/>
              </a:rPr>
              <a:t>专业：电子信息科学与技术</a:t>
            </a:r>
          </a:p>
          <a:p>
            <a:pPr marL="342900" indent="-342900">
              <a:lnSpc>
                <a:spcPct val="200000"/>
              </a:lnSpc>
              <a:buClr>
                <a:srgbClr val="FF3300"/>
              </a:buClr>
              <a:buFont typeface="Wingdings" pitchFamily="2" charset="2"/>
              <a:buChar char="n"/>
            </a:pPr>
            <a:r>
              <a:rPr kumimoji="0" lang="zh-CN" altLang="en-US" sz="1400" dirty="0">
                <a:latin typeface="微软雅黑" pitchFamily="34" charset="-122"/>
                <a:ea typeface="微软雅黑" pitchFamily="34" charset="-122"/>
              </a:rPr>
              <a:t>毕业院校：齐鲁工业大学</a:t>
            </a:r>
          </a:p>
          <a:p>
            <a:pPr marL="342900" indent="-342900">
              <a:lnSpc>
                <a:spcPct val="200000"/>
              </a:lnSpc>
              <a:buClr>
                <a:srgbClr val="FF3300"/>
              </a:buClr>
              <a:buFont typeface="Wingdings" pitchFamily="2" charset="2"/>
              <a:buChar char="n"/>
            </a:pPr>
            <a:r>
              <a:rPr kumimoji="0" lang="zh-CN" altLang="en-US" sz="1400" dirty="0">
                <a:latin typeface="微软雅黑" pitchFamily="34" charset="-122"/>
                <a:ea typeface="微软雅黑" pitchFamily="34" charset="-122"/>
              </a:rPr>
              <a:t>毕业时间：</a:t>
            </a:r>
            <a:r>
              <a:rPr kumimoji="0" lang="en-US" altLang="zh-CN" sz="1400" dirty="0">
                <a:latin typeface="微软雅黑" pitchFamily="34" charset="-122"/>
                <a:ea typeface="微软雅黑" pitchFamily="34" charset="-122"/>
              </a:rPr>
              <a:t>2015-7</a:t>
            </a:r>
            <a:r>
              <a:rPr kumimoji="0" lang="zh-CN" altLang="en-US" sz="1400" dirty="0">
                <a:latin typeface="微软雅黑" pitchFamily="34" charset="-122"/>
                <a:ea typeface="微软雅黑" pitchFamily="34" charset="-122"/>
              </a:rPr>
              <a:t/>
            </a:r>
            <a:br>
              <a:rPr kumimoji="0" lang="zh-CN" altLang="en-US" sz="1400" dirty="0">
                <a:latin typeface="微软雅黑" pitchFamily="34" charset="-122"/>
                <a:ea typeface="微软雅黑" pitchFamily="34" charset="-122"/>
              </a:rPr>
            </a:br>
            <a:r>
              <a:rPr kumimoji="0" lang="zh-CN" altLang="en-US" sz="1400" b="1" dirty="0">
                <a:latin typeface="华文中宋" pitchFamily="2" charset="-122"/>
                <a:ea typeface="华文细黑" pitchFamily="2" charset="-122"/>
              </a:rPr>
              <a:t/>
            </a:r>
            <a:br>
              <a:rPr kumimoji="0" lang="zh-CN" altLang="en-US" sz="1400" b="1" dirty="0">
                <a:latin typeface="华文中宋" pitchFamily="2" charset="-122"/>
                <a:ea typeface="华文细黑" pitchFamily="2" charset="-122"/>
              </a:rPr>
            </a:br>
            <a:r>
              <a:rPr kumimoji="0" lang="zh-CN" altLang="en-US" sz="1400" b="1" dirty="0">
                <a:latin typeface="华文中宋" pitchFamily="2" charset="-122"/>
                <a:ea typeface="华文细黑" pitchFamily="2" charset="-122"/>
              </a:rPr>
              <a:t/>
            </a:r>
            <a:br>
              <a:rPr kumimoji="0" lang="zh-CN" altLang="en-US" sz="1400" b="1" dirty="0">
                <a:latin typeface="华文中宋" pitchFamily="2" charset="-122"/>
                <a:ea typeface="华文细黑" pitchFamily="2" charset="-122"/>
              </a:rPr>
            </a:br>
            <a:r>
              <a:rPr kumimoji="0" lang="zh-CN" altLang="en-US" sz="1400" b="1" dirty="0">
                <a:latin typeface="华文中宋" pitchFamily="2" charset="-122"/>
                <a:ea typeface="华文细黑" pitchFamily="2" charset="-122"/>
              </a:rPr>
              <a:t/>
            </a:r>
            <a:br>
              <a:rPr kumimoji="0" lang="zh-CN" altLang="en-US" sz="1400" b="1" dirty="0">
                <a:latin typeface="华文中宋" pitchFamily="2" charset="-122"/>
                <a:ea typeface="华文细黑" pitchFamily="2" charset="-122"/>
              </a:rPr>
            </a:br>
            <a:r>
              <a:rPr kumimoji="0" lang="zh-CN" altLang="en-US" sz="1400" b="1" dirty="0">
                <a:latin typeface="华文中宋" pitchFamily="2" charset="-122"/>
                <a:ea typeface="华文细黑" pitchFamily="2" charset="-122"/>
              </a:rPr>
              <a:t/>
            </a:r>
            <a:br>
              <a:rPr kumimoji="0" lang="zh-CN" altLang="en-US" sz="1400" b="1" dirty="0">
                <a:latin typeface="华文中宋" pitchFamily="2" charset="-122"/>
                <a:ea typeface="华文细黑" pitchFamily="2" charset="-122"/>
              </a:rPr>
            </a:br>
            <a:r>
              <a:rPr kumimoji="0" lang="zh-CN" altLang="en-US" sz="1400" b="1" dirty="0">
                <a:latin typeface="华文中宋" pitchFamily="2" charset="-122"/>
                <a:ea typeface="华文细黑" pitchFamily="2" charset="-122"/>
              </a:rPr>
              <a:t/>
            </a:r>
            <a:br>
              <a:rPr kumimoji="0" lang="zh-CN" altLang="en-US" sz="1400" b="1" dirty="0">
                <a:latin typeface="华文中宋" pitchFamily="2" charset="-122"/>
                <a:ea typeface="华文细黑" pitchFamily="2" charset="-122"/>
              </a:rPr>
            </a:br>
            <a:endParaRPr kumimoji="0" lang="zh-CN" altLang="en-US" sz="1400" b="1" dirty="0">
              <a:latin typeface="华文中宋" pitchFamily="2" charset="-122"/>
              <a:ea typeface="华文细黑" pitchFamily="2" charset="-122"/>
            </a:endParaRPr>
          </a:p>
        </p:txBody>
      </p:sp>
      <p:pic>
        <p:nvPicPr>
          <p:cNvPr id="8" name="Picture 1" descr="E:\QQ\个人数据\495149700\Image\C2C\WJRY}23`4VS1${V@Y$`48WP.png">
            <a:extLst>
              <a:ext uri="{FF2B5EF4-FFF2-40B4-BE49-F238E27FC236}">
                <a16:creationId xmlns:a16="http://schemas.microsoft.com/office/drawing/2014/main" xmlns="" id="{930BE045-F1A6-4787-A7C7-A8C55CEBD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8112" y="1028268"/>
            <a:ext cx="3168352" cy="167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2A12FF3-EB6A-4141-A76D-A3BF4926A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1008119"/>
            <a:ext cx="2735982" cy="4917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32857" y="1801631"/>
            <a:ext cx="5878286" cy="32778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0350" dirty="0"/>
              <a:t>PART</a:t>
            </a:r>
          </a:p>
          <a:p>
            <a:r>
              <a:rPr lang="en-US" altLang="zh-CN" sz="10350" dirty="0"/>
              <a:t>TWO</a:t>
            </a:r>
          </a:p>
        </p:txBody>
      </p:sp>
      <p:sp>
        <p:nvSpPr>
          <p:cNvPr id="50" name="矩形 49"/>
          <p:cNvSpPr/>
          <p:nvPr/>
        </p:nvSpPr>
        <p:spPr>
          <a:xfrm>
            <a:off x="0" y="857250"/>
            <a:ext cx="24122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矩形 50"/>
          <p:cNvSpPr/>
          <p:nvPr/>
        </p:nvSpPr>
        <p:spPr>
          <a:xfrm>
            <a:off x="6731794" y="857250"/>
            <a:ext cx="24122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" name="组合 2"/>
          <p:cNvGrpSpPr/>
          <p:nvPr/>
        </p:nvGrpSpPr>
        <p:grpSpPr>
          <a:xfrm>
            <a:off x="3665662" y="2522662"/>
            <a:ext cx="1812677" cy="1812677"/>
            <a:chOff x="4887549" y="1124584"/>
            <a:chExt cx="2416902" cy="2416902"/>
          </a:xfrm>
        </p:grpSpPr>
        <p:sp>
          <p:nvSpPr>
            <p:cNvPr id="47" name="文本框 46"/>
            <p:cNvSpPr txBox="1"/>
            <p:nvPr/>
          </p:nvSpPr>
          <p:spPr>
            <a:xfrm>
              <a:off x="4887549" y="1178873"/>
              <a:ext cx="2416902" cy="23391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1"/>
                  </a:solidFill>
                  <a:latin typeface="微软雅黑" pitchFamily="34" charset="-122"/>
                </a:rPr>
                <a:t>个人专长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xmlns="" val="104931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animBg="1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xmlns="" id="{4DC21466-7BA6-4424-81EA-527990F65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573013284"/>
              </p:ext>
            </p:extLst>
          </p:nvPr>
        </p:nvGraphicFramePr>
        <p:xfrm>
          <a:off x="-17040" y="796050"/>
          <a:ext cx="8837189" cy="5585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758A13-2163-4F30-9AA8-C39813B76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62950" cy="609600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二、个人专长与技能介绍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E8E377C9-EBB9-44A7-8BC5-9A1A3F600E4D}"/>
              </a:ext>
            </a:extLst>
          </p:cNvPr>
          <p:cNvSpPr txBox="1"/>
          <p:nvPr/>
        </p:nvSpPr>
        <p:spPr>
          <a:xfrm>
            <a:off x="159127" y="1271033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云与虚拟化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DABC5B8F-B5E0-4F49-8E85-ED791F530B8B}"/>
              </a:ext>
            </a:extLst>
          </p:cNvPr>
          <p:cNvSpPr txBox="1"/>
          <p:nvPr/>
        </p:nvSpPr>
        <p:spPr>
          <a:xfrm>
            <a:off x="735191" y="2513173"/>
            <a:ext cx="936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渗透测试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8617A4B1-E32E-4E43-B4F1-072C1B1A832F}"/>
              </a:ext>
            </a:extLst>
          </p:cNvPr>
          <p:cNvSpPr txBox="1"/>
          <p:nvPr/>
        </p:nvSpPr>
        <p:spPr>
          <a:xfrm>
            <a:off x="225253" y="4994662"/>
            <a:ext cx="936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编程开发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7E614E5D-60FD-4FA9-9229-B0980EFC94D8}"/>
              </a:ext>
            </a:extLst>
          </p:cNvPr>
          <p:cNvSpPr txBox="1"/>
          <p:nvPr/>
        </p:nvSpPr>
        <p:spPr>
          <a:xfrm>
            <a:off x="693305" y="3788781"/>
            <a:ext cx="936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安全防御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069F8F00-64F9-402A-85B2-06CB1CED2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5396" y="1412395"/>
            <a:ext cx="9219396" cy="42057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29FB24CB-F28D-47F0-A2C7-E9E35BDE37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20745"/>
            <a:ext cx="9144000" cy="53605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4320559-6D59-4DB7-AB49-E6CB2364D0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0223" y="1203376"/>
            <a:ext cx="9508117" cy="4667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380288" y="6092825"/>
            <a:ext cx="19669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1800">
                <a:solidFill>
                  <a:schemeClr val="accent2"/>
                </a:solidFill>
              </a:rPr>
              <a:t>责任人：杨洪刚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758A13-2163-4F30-9AA8-C39813B76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62950" cy="609600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二、个人专长与技能介绍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xmlns="" id="{C4047DB9-F674-4F71-A221-FB3CDB6F4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998" y="1268760"/>
            <a:ext cx="7848600" cy="3960813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技术专长：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kumimoji="0" lang="en-US" altLang="zh-CN" sz="1600" b="1" dirty="0" err="1">
                <a:latin typeface="宋体" charset="-122"/>
                <a:ea typeface="华文细黑" pitchFamily="2" charset="-122"/>
              </a:rPr>
              <a:t>Github</a:t>
            </a:r>
            <a:r>
              <a:rPr kumimoji="0" lang="zh-CN" altLang="en-US" sz="1600" b="1" dirty="0">
                <a:latin typeface="宋体" charset="-122"/>
                <a:ea typeface="华文细黑" pitchFamily="2" charset="-122"/>
              </a:rPr>
              <a:t>：</a:t>
            </a:r>
            <a:r>
              <a:rPr lang="en-US" altLang="zh-CN" sz="1600" b="1" dirty="0">
                <a:latin typeface="宋体" charset="-122"/>
                <a:ea typeface="华文细黑" pitchFamily="2" charset="-122"/>
                <a:hlinkClick r:id="rId3"/>
              </a:rPr>
              <a:t>https://github.com/ZhaoxuepengS</a:t>
            </a:r>
            <a:endParaRPr lang="en-US" altLang="zh-CN" sz="1600" b="1" dirty="0">
              <a:latin typeface="宋体" charset="-122"/>
              <a:ea typeface="华文细黑" pitchFamily="2" charset="-122"/>
            </a:endParaRPr>
          </a:p>
          <a:p>
            <a:pPr marL="800100" lvl="1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kumimoji="0" lang="zh-CN" altLang="en-US" sz="1600" b="1" dirty="0">
                <a:latin typeface="宋体" charset="-122"/>
                <a:ea typeface="华文细黑" pitchFamily="2" charset="-122"/>
              </a:rPr>
              <a:t>博  客：</a:t>
            </a:r>
            <a:r>
              <a:rPr lang="en-US" altLang="zh-CN" sz="1600" b="1" dirty="0">
                <a:latin typeface="宋体" charset="-122"/>
                <a:ea typeface="华文细黑" pitchFamily="2" charset="-122"/>
                <a:hlinkClick r:id="rId4"/>
              </a:rPr>
              <a:t>http://www.cnblogs.com/Shepherdzhao</a:t>
            </a:r>
            <a:endParaRPr lang="en-US" altLang="zh-CN" sz="1600" b="1" dirty="0">
              <a:latin typeface="宋体" charset="-122"/>
              <a:ea typeface="华文细黑" pitchFamily="2" charset="-122"/>
            </a:endParaRPr>
          </a:p>
          <a:p>
            <a:pPr marL="800100" lvl="1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宋体" charset="-122"/>
                <a:ea typeface="华文细黑" pitchFamily="2" charset="-122"/>
              </a:rPr>
              <a:t>专  利：一种基于任务智能轮询分发的</a:t>
            </a:r>
            <a:r>
              <a:rPr lang="en-US" altLang="zh-CN" sz="1600" b="1" dirty="0">
                <a:latin typeface="宋体" charset="-122"/>
                <a:ea typeface="华文细黑" pitchFamily="2" charset="-122"/>
              </a:rPr>
              <a:t>SQL</a:t>
            </a:r>
            <a:r>
              <a:rPr lang="zh-CN" altLang="en-US" sz="1600" b="1" dirty="0">
                <a:latin typeface="宋体" charset="-122"/>
                <a:ea typeface="华文细黑" pitchFamily="2" charset="-122"/>
              </a:rPr>
              <a:t>注入大批量扫描检测的技术</a:t>
            </a:r>
            <a:endParaRPr lang="en-US" altLang="zh-CN" sz="1600" b="1" dirty="0">
              <a:latin typeface="宋体" charset="-122"/>
              <a:ea typeface="华文细黑" pitchFamily="2" charset="-122"/>
            </a:endParaRPr>
          </a:p>
          <a:p>
            <a:pPr marL="800100" lvl="1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kumimoji="0" lang="zh-CN" altLang="en-US" sz="1600" b="1" dirty="0">
                <a:latin typeface="宋体" charset="-122"/>
                <a:ea typeface="华文细黑" pitchFamily="2" charset="-122"/>
              </a:rPr>
              <a:t>认  证：</a:t>
            </a:r>
            <a:r>
              <a:rPr lang="en-US" altLang="zh-CN" sz="1600" b="1" dirty="0">
                <a:latin typeface="宋体" charset="-122"/>
                <a:ea typeface="华文细黑" pitchFamily="2" charset="-122"/>
              </a:rPr>
              <a:t>1</a:t>
            </a:r>
            <a:r>
              <a:rPr lang="zh-CN" altLang="en-US" sz="1600" b="1" dirty="0">
                <a:latin typeface="宋体" charset="-122"/>
                <a:ea typeface="华文细黑" pitchFamily="2" charset="-122"/>
              </a:rPr>
              <a:t>、公安部信息安全等级评测师</a:t>
            </a:r>
            <a:endParaRPr lang="en-US" altLang="zh-CN" sz="1600" b="1" dirty="0">
              <a:latin typeface="宋体" charset="-122"/>
              <a:ea typeface="华文细黑" pitchFamily="2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</a:pPr>
            <a:r>
              <a:rPr lang="en-US" altLang="zh-CN" sz="1600" b="1" dirty="0">
                <a:latin typeface="宋体" charset="-122"/>
                <a:ea typeface="华文细黑" pitchFamily="2" charset="-122"/>
              </a:rPr>
              <a:t>	       2</a:t>
            </a:r>
            <a:r>
              <a:rPr lang="zh-CN" altLang="en-US" sz="1600" b="1" dirty="0">
                <a:latin typeface="宋体" charset="-122"/>
                <a:ea typeface="华文细黑" pitchFamily="2" charset="-122"/>
              </a:rPr>
              <a:t>、信息安全评测师（软考）</a:t>
            </a:r>
            <a:endParaRPr lang="en-US" altLang="zh-CN" sz="1600" b="1" dirty="0">
              <a:latin typeface="宋体" charset="-122"/>
              <a:ea typeface="华文细黑" pitchFamily="2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</a:pPr>
            <a:r>
              <a:rPr kumimoji="0" lang="en-US" altLang="zh-CN" sz="1600" b="1" dirty="0">
                <a:latin typeface="宋体" charset="-122"/>
                <a:ea typeface="华文细黑" pitchFamily="2" charset="-122"/>
              </a:rPr>
              <a:t>	</a:t>
            </a:r>
            <a:r>
              <a:rPr lang="en-US" altLang="zh-CN" sz="1600" b="1" dirty="0">
                <a:latin typeface="宋体" charset="-122"/>
                <a:ea typeface="华文细黑" pitchFamily="2" charset="-122"/>
              </a:rPr>
              <a:t>       3</a:t>
            </a:r>
            <a:r>
              <a:rPr lang="zh-CN" altLang="en-US" sz="1600" b="1" dirty="0">
                <a:latin typeface="宋体" charset="-122"/>
                <a:ea typeface="华文细黑" pitchFamily="2" charset="-122"/>
              </a:rPr>
              <a:t>、浪潮集团高级测试工程师认证</a:t>
            </a:r>
            <a:endParaRPr lang="en-US" altLang="zh-CN" sz="1600" b="1" dirty="0">
              <a:latin typeface="宋体" charset="-122"/>
              <a:ea typeface="华文细黑" pitchFamily="2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</a:pPr>
            <a:r>
              <a:rPr lang="en-US" altLang="zh-CN" sz="1600" b="1" dirty="0">
                <a:latin typeface="宋体" charset="-122"/>
                <a:ea typeface="华文细黑" pitchFamily="2" charset="-122"/>
              </a:rPr>
              <a:t>	       4</a:t>
            </a:r>
            <a:r>
              <a:rPr lang="zh-CN" altLang="en-US" sz="1600" b="1" dirty="0">
                <a:latin typeface="宋体" charset="-122"/>
                <a:ea typeface="华文细黑" pitchFamily="2" charset="-122"/>
              </a:rPr>
              <a:t>、惠普测试工程师认证</a:t>
            </a:r>
            <a:endParaRPr kumimoji="0" lang="en-US" altLang="zh-CN" sz="1600" b="1" dirty="0">
              <a:latin typeface="宋体" charset="-122"/>
              <a:ea typeface="华文细黑" pitchFamily="2" charset="-122"/>
            </a:endParaRPr>
          </a:p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itchFamily="2" charset="2"/>
              <a:buNone/>
            </a:pPr>
            <a:endParaRPr kumimoji="0" lang="en-US" altLang="zh-CN" sz="1600" b="1" dirty="0">
              <a:latin typeface="宋体" charset="-122"/>
              <a:ea typeface="华文细黑" pitchFamily="2" charset="-122"/>
            </a:endParaRPr>
          </a:p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itchFamily="2" charset="2"/>
              <a:buNone/>
            </a:pPr>
            <a:endParaRPr kumimoji="0" lang="en-US" altLang="zh-CN" sz="1600" b="1" dirty="0">
              <a:latin typeface="宋体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929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32857" y="1801631"/>
            <a:ext cx="5878286" cy="32778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0350" dirty="0"/>
              <a:t>PART</a:t>
            </a:r>
          </a:p>
          <a:p>
            <a:r>
              <a:rPr lang="en-US" altLang="zh-CN" sz="10350" dirty="0"/>
              <a:t>THREE</a:t>
            </a:r>
          </a:p>
        </p:txBody>
      </p:sp>
      <p:sp>
        <p:nvSpPr>
          <p:cNvPr id="50" name="矩形 49"/>
          <p:cNvSpPr/>
          <p:nvPr/>
        </p:nvSpPr>
        <p:spPr>
          <a:xfrm>
            <a:off x="0" y="857250"/>
            <a:ext cx="24122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矩形 50"/>
          <p:cNvSpPr/>
          <p:nvPr/>
        </p:nvSpPr>
        <p:spPr>
          <a:xfrm>
            <a:off x="6731794" y="857250"/>
            <a:ext cx="24122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" name="组合 2"/>
          <p:cNvGrpSpPr/>
          <p:nvPr/>
        </p:nvGrpSpPr>
        <p:grpSpPr>
          <a:xfrm>
            <a:off x="3665662" y="2522662"/>
            <a:ext cx="1812677" cy="1812677"/>
            <a:chOff x="4887549" y="1124584"/>
            <a:chExt cx="2416902" cy="2416902"/>
          </a:xfrm>
        </p:grpSpPr>
        <p:sp>
          <p:nvSpPr>
            <p:cNvPr id="47" name="文本框 46"/>
            <p:cNvSpPr txBox="1"/>
            <p:nvPr/>
          </p:nvSpPr>
          <p:spPr>
            <a:xfrm>
              <a:off x="4887549" y="1178873"/>
              <a:ext cx="2416902" cy="23391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1"/>
                  </a:solidFill>
                  <a:latin typeface="微软雅黑" pitchFamily="34" charset="-122"/>
                </a:rPr>
                <a:t>学习内容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xmlns="" val="76414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animBg="1"/>
      <p:bldP spid="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B758A13-2163-4F30-9AA8-C39813B76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62950" cy="609600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三、学习内容</a:t>
            </a:r>
            <a:r>
              <a:rPr lang="en-US" altLang="zh-CN" dirty="0"/>
              <a:t>-</a:t>
            </a:r>
            <a:r>
              <a:rPr lang="zh-CN" altLang="en-US" dirty="0"/>
              <a:t>总览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xmlns="" id="{C4047DB9-F674-4F71-A221-FB3CDB6F4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998" y="1268760"/>
            <a:ext cx="7848600" cy="3960813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itchFamily="2" charset="2"/>
              <a:buNone/>
            </a:pPr>
            <a:endParaRPr kumimoji="0" lang="en-US" altLang="zh-CN" sz="1600" b="1" dirty="0">
              <a:latin typeface="宋体" charset="-122"/>
              <a:ea typeface="华文细黑" pitchFamily="2" charset="-122"/>
            </a:endParaRPr>
          </a:p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itchFamily="2" charset="2"/>
              <a:buNone/>
            </a:pPr>
            <a:endParaRPr kumimoji="0" lang="en-US" altLang="zh-CN" sz="1600" b="1" dirty="0">
              <a:latin typeface="宋体" charset="-122"/>
              <a:ea typeface="华文细黑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8D37C55-E985-4EEE-ACCD-13D3A9D20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780512"/>
            <a:ext cx="8579296" cy="56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9089458"/>
      </p:ext>
    </p:extLst>
  </p:cSld>
  <p:clrMapOvr>
    <a:masterClrMapping/>
  </p:clrMapOvr>
</p:sld>
</file>

<file path=ppt/theme/theme1.xml><?xml version="1.0" encoding="utf-8"?>
<a:theme xmlns:a="http://schemas.openxmlformats.org/drawingml/2006/main" name="【PPT模板】平时交流-彩色版（适用于投影）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>
        <a:noAutofit/>
      </a:bodyPr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tabLst/>
          <a:defRPr kumimoji="0" sz="3600" b="0" i="0" u="none" strike="noStrike" kern="1200" cap="none" spc="0" normalizeH="0" baseline="0" noProof="0" dirty="0" smtClean="0">
            <a:ln>
              <a:noFill/>
            </a:ln>
            <a:solidFill>
              <a:srgbClr val="C00000"/>
            </a:solidFill>
            <a:effectLst/>
            <a:uLnTx/>
            <a:uFillTx/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【PPT模板】平时交流-彩色版（适用于投影）</Template>
  <TotalTime>2728</TotalTime>
  <Words>1630</Words>
  <Application>Microsoft Office PowerPoint</Application>
  <PresentationFormat>全屏显示(4:3)</PresentationFormat>
  <Paragraphs>346</Paragraphs>
  <Slides>32</Slides>
  <Notes>26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34" baseType="lpstr">
      <vt:lpstr>【PPT模板】平时交流-彩色版（适用于投影）</vt:lpstr>
      <vt:lpstr>1_Office 主题</vt:lpstr>
      <vt:lpstr>新员工上岗答辩</vt:lpstr>
      <vt:lpstr>幻灯片 2</vt:lpstr>
      <vt:lpstr>幻灯片 3</vt:lpstr>
      <vt:lpstr>一、个人信息介绍</vt:lpstr>
      <vt:lpstr>幻灯片 5</vt:lpstr>
      <vt:lpstr>二、个人专长与技能介绍</vt:lpstr>
      <vt:lpstr>二、个人专长与技能介绍</vt:lpstr>
      <vt:lpstr>幻灯片 8</vt:lpstr>
      <vt:lpstr>三、学习内容-总览</vt:lpstr>
      <vt:lpstr>三、学习内容-OpenVas漏洞扫描搭建</vt:lpstr>
      <vt:lpstr>三、学习内容-OpenVas漏洞扫描搭建</vt:lpstr>
      <vt:lpstr>三、学习内容-OpenVas漏洞扫描搭建</vt:lpstr>
      <vt:lpstr>三、学习内容-网络爬虫</vt:lpstr>
      <vt:lpstr>三、学习内容-网络爬虫</vt:lpstr>
      <vt:lpstr>三、学习内容-网络爬虫</vt:lpstr>
      <vt:lpstr>三、学习内容-知识总结及输出</vt:lpstr>
      <vt:lpstr>幻灯片 17</vt:lpstr>
      <vt:lpstr>四、工作内容-总览</vt:lpstr>
      <vt:lpstr>四、工作内容—1、安全工作</vt:lpstr>
      <vt:lpstr>四、工作内容—1、安全工作</vt:lpstr>
      <vt:lpstr>四、工作内容—2、开源组件跟踪</vt:lpstr>
      <vt:lpstr>四、工作内容—2、开源组件跟踪</vt:lpstr>
      <vt:lpstr>四、工作内容—2、开源组件跟踪</vt:lpstr>
      <vt:lpstr>四、工作内容—2、开源组件跟踪</vt:lpstr>
      <vt:lpstr>四、工作内容—3、前端产品爬虫</vt:lpstr>
      <vt:lpstr>四、工作内容—3、前端产品爬虫</vt:lpstr>
      <vt:lpstr>四、工作内容—3、前端产品爬虫</vt:lpstr>
      <vt:lpstr>幻灯片 28</vt:lpstr>
      <vt:lpstr>工作任务及完成情况（二）</vt:lpstr>
      <vt:lpstr>学习工作中的收获和建议</vt:lpstr>
      <vt:lpstr>幻灯片 31</vt:lpstr>
      <vt:lpstr>幻灯片 32</vt:lpstr>
    </vt:vector>
  </TitlesOfParts>
  <Company>Lenovo (Beijing) 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新员工转正答辩</dc:title>
  <dc:creator>y00190</dc:creator>
  <cp:lastModifiedBy>z04326</cp:lastModifiedBy>
  <cp:revision>76</cp:revision>
  <dcterms:created xsi:type="dcterms:W3CDTF">2012-02-16T05:56:05Z</dcterms:created>
  <dcterms:modified xsi:type="dcterms:W3CDTF">2017-12-27T14:21:42Z</dcterms:modified>
</cp:coreProperties>
</file>